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90" r:id="rId4"/>
    <p:sldId id="272" r:id="rId5"/>
    <p:sldId id="299" r:id="rId6"/>
    <p:sldId id="271" r:id="rId7"/>
    <p:sldId id="270" r:id="rId8"/>
    <p:sldId id="259" r:id="rId9"/>
    <p:sldId id="263" r:id="rId10"/>
    <p:sldId id="257" r:id="rId11"/>
    <p:sldId id="261" r:id="rId12"/>
    <p:sldId id="265" r:id="rId13"/>
    <p:sldId id="274" r:id="rId14"/>
    <p:sldId id="282" r:id="rId15"/>
    <p:sldId id="273" r:id="rId16"/>
    <p:sldId id="285" r:id="rId17"/>
    <p:sldId id="284" r:id="rId18"/>
    <p:sldId id="281" r:id="rId19"/>
    <p:sldId id="287" r:id="rId20"/>
    <p:sldId id="264" r:id="rId21"/>
    <p:sldId id="283" r:id="rId22"/>
    <p:sldId id="267" r:id="rId23"/>
    <p:sldId id="293" r:id="rId24"/>
    <p:sldId id="295" r:id="rId25"/>
    <p:sldId id="297" r:id="rId26"/>
    <p:sldId id="294" r:id="rId27"/>
    <p:sldId id="296" r:id="rId28"/>
    <p:sldId id="260" r:id="rId29"/>
    <p:sldId id="286" r:id="rId30"/>
    <p:sldId id="289" r:id="rId31"/>
    <p:sldId id="288" r:id="rId32"/>
    <p:sldId id="292" r:id="rId33"/>
    <p:sldId id="291" r:id="rId34"/>
    <p:sldId id="269" r:id="rId35"/>
    <p:sldId id="266" r:id="rId36"/>
    <p:sldId id="278" r:id="rId37"/>
    <p:sldId id="275" r:id="rId38"/>
    <p:sldId id="276" r:id="rId39"/>
    <p:sldId id="277" r:id="rId40"/>
    <p:sldId id="279" r:id="rId41"/>
    <p:sldId id="298" r:id="rId42"/>
    <p:sldId id="268" r:id="rId43"/>
    <p:sldId id="258" r:id="rId44"/>
    <p:sldId id="28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7" d="100"/>
          <a:sy n="77" d="100"/>
        </p:scale>
        <p:origin x="-95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50DAB2-F4AC-4078-818D-172C7249458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9E3DFE-A2A3-4CE2-BCF7-BB05A9768214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CB76333C-EC4C-4340-A738-246BBD12E8DC}" type="parTrans" cxnId="{DABFCE9E-CD3A-4A69-A1F2-72FFD8623854}">
      <dgm:prSet/>
      <dgm:spPr/>
      <dgm:t>
        <a:bodyPr/>
        <a:lstStyle/>
        <a:p>
          <a:endParaRPr lang="en-US"/>
        </a:p>
      </dgm:t>
    </dgm:pt>
    <dgm:pt modelId="{4BD10E76-FCE1-4E03-836C-52F725F3ABB6}" type="sibTrans" cxnId="{DABFCE9E-CD3A-4A69-A1F2-72FFD8623854}">
      <dgm:prSet/>
      <dgm:spPr/>
      <dgm:t>
        <a:bodyPr/>
        <a:lstStyle/>
        <a:p>
          <a:endParaRPr lang="en-US"/>
        </a:p>
      </dgm:t>
    </dgm:pt>
    <dgm:pt modelId="{16048CAE-B327-46B4-957A-0EDDE6F6F84B}">
      <dgm:prSet phldrT="[Text]"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What is Machine Learning?</a:t>
          </a:r>
          <a:endParaRPr lang="en-US" b="1" dirty="0">
            <a:solidFill>
              <a:schemeClr val="accent1">
                <a:lumMod val="75000"/>
              </a:schemeClr>
            </a:solidFill>
          </a:endParaRPr>
        </a:p>
      </dgm:t>
    </dgm:pt>
    <dgm:pt modelId="{4357EE51-E56C-4C05-9293-81E64496F11D}" type="parTrans" cxnId="{028A2B40-1B6C-4617-B2A6-2A129594AD19}">
      <dgm:prSet/>
      <dgm:spPr/>
      <dgm:t>
        <a:bodyPr/>
        <a:lstStyle/>
        <a:p>
          <a:endParaRPr lang="en-US"/>
        </a:p>
      </dgm:t>
    </dgm:pt>
    <dgm:pt modelId="{1E9ED1E5-D70E-4CA0-8A54-F90E4FE73EA7}" type="sibTrans" cxnId="{028A2B40-1B6C-4617-B2A6-2A129594AD19}">
      <dgm:prSet/>
      <dgm:spPr/>
      <dgm:t>
        <a:bodyPr/>
        <a:lstStyle/>
        <a:p>
          <a:endParaRPr lang="en-US"/>
        </a:p>
      </dgm:t>
    </dgm:pt>
    <dgm:pt modelId="{79535B33-9B95-4C18-8D6D-87A27D424444}">
      <dgm:prSet phldrT="[Text]" custT="1"/>
      <dgm:spPr/>
      <dgm:t>
        <a:bodyPr/>
        <a:lstStyle/>
        <a:p>
          <a:r>
            <a:rPr lang="en-US" sz="2000" b="1" dirty="0" smtClean="0"/>
            <a:t>2</a:t>
          </a:r>
          <a:endParaRPr lang="en-US" sz="2000" b="1" dirty="0"/>
        </a:p>
      </dgm:t>
    </dgm:pt>
    <dgm:pt modelId="{9D9DA655-5B01-4528-A4BB-7559ADAAC861}" type="parTrans" cxnId="{5041F7D6-436B-44EE-96F4-48C6CF6A78A6}">
      <dgm:prSet/>
      <dgm:spPr/>
      <dgm:t>
        <a:bodyPr/>
        <a:lstStyle/>
        <a:p>
          <a:endParaRPr lang="en-US"/>
        </a:p>
      </dgm:t>
    </dgm:pt>
    <dgm:pt modelId="{F9A1F3B8-A06B-45AA-87A7-2600F618E102}" type="sibTrans" cxnId="{5041F7D6-436B-44EE-96F4-48C6CF6A78A6}">
      <dgm:prSet/>
      <dgm:spPr/>
      <dgm:t>
        <a:bodyPr/>
        <a:lstStyle/>
        <a:p>
          <a:endParaRPr lang="en-US"/>
        </a:p>
      </dgm:t>
    </dgm:pt>
    <dgm:pt modelId="{52F3868D-BB20-4D63-91A7-271693413899}">
      <dgm:prSet phldrT="[Text]"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Evolution &amp; Future of Machine Learning</a:t>
          </a:r>
          <a:endParaRPr lang="en-US" b="1" dirty="0">
            <a:solidFill>
              <a:schemeClr val="accent1">
                <a:lumMod val="75000"/>
              </a:schemeClr>
            </a:solidFill>
          </a:endParaRPr>
        </a:p>
      </dgm:t>
    </dgm:pt>
    <dgm:pt modelId="{680C6B34-5EAD-499D-A918-439C8C02FEBB}" type="parTrans" cxnId="{DFB8D4CD-D5F1-4316-92CA-08940A9EF151}">
      <dgm:prSet/>
      <dgm:spPr/>
      <dgm:t>
        <a:bodyPr/>
        <a:lstStyle/>
        <a:p>
          <a:endParaRPr lang="en-US"/>
        </a:p>
      </dgm:t>
    </dgm:pt>
    <dgm:pt modelId="{C8A38185-ED47-49D1-9F6B-C1CB32B141BC}" type="sibTrans" cxnId="{DFB8D4CD-D5F1-4316-92CA-08940A9EF151}">
      <dgm:prSet/>
      <dgm:spPr/>
      <dgm:t>
        <a:bodyPr/>
        <a:lstStyle/>
        <a:p>
          <a:endParaRPr lang="en-US"/>
        </a:p>
      </dgm:t>
    </dgm:pt>
    <dgm:pt modelId="{AD8ACC34-14B8-439C-8262-B05568B8C3FF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87C209D7-CE66-4B4A-88D8-0D8995947BD7}" type="parTrans" cxnId="{34C60D93-51C4-4AC3-8E7E-273FEB2CD8F9}">
      <dgm:prSet/>
      <dgm:spPr/>
      <dgm:t>
        <a:bodyPr/>
        <a:lstStyle/>
        <a:p>
          <a:endParaRPr lang="en-US"/>
        </a:p>
      </dgm:t>
    </dgm:pt>
    <dgm:pt modelId="{A8CABAEA-7518-4567-93F1-26D1FCFB3B34}" type="sibTrans" cxnId="{34C60D93-51C4-4AC3-8E7E-273FEB2CD8F9}">
      <dgm:prSet/>
      <dgm:spPr/>
      <dgm:t>
        <a:bodyPr/>
        <a:lstStyle/>
        <a:p>
          <a:endParaRPr lang="en-US"/>
        </a:p>
      </dgm:t>
    </dgm:pt>
    <dgm:pt modelId="{FE2BC3AE-BAB7-4AE3-9988-96AFC761321A}">
      <dgm:prSet phldrT="[Text]"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Biggest Confusion: AI </a:t>
          </a:r>
          <a:r>
            <a:rPr lang="en-US" b="1" dirty="0" err="1" smtClean="0">
              <a:solidFill>
                <a:schemeClr val="accent1">
                  <a:lumMod val="75000"/>
                </a:schemeClr>
              </a:solidFill>
            </a:rPr>
            <a:t>vs</a:t>
          </a:r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 ML </a:t>
          </a:r>
          <a:r>
            <a:rPr lang="en-US" b="1" dirty="0" err="1" smtClean="0">
              <a:solidFill>
                <a:schemeClr val="accent1">
                  <a:lumMod val="75000"/>
                </a:schemeClr>
              </a:solidFill>
            </a:rPr>
            <a:t>vs</a:t>
          </a:r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 DL</a:t>
          </a:r>
          <a:endParaRPr lang="en-US" b="1" dirty="0">
            <a:solidFill>
              <a:schemeClr val="accent1">
                <a:lumMod val="75000"/>
              </a:schemeClr>
            </a:solidFill>
          </a:endParaRPr>
        </a:p>
      </dgm:t>
    </dgm:pt>
    <dgm:pt modelId="{1B427444-4417-484D-B4E8-CEF5021F2B40}" type="parTrans" cxnId="{EA4094D3-F064-43D6-9F05-C7026F815E3F}">
      <dgm:prSet/>
      <dgm:spPr/>
      <dgm:t>
        <a:bodyPr/>
        <a:lstStyle/>
        <a:p>
          <a:endParaRPr lang="en-US"/>
        </a:p>
      </dgm:t>
    </dgm:pt>
    <dgm:pt modelId="{DFDA10AE-2A15-4194-ACE2-A52F7E5DE3D5}" type="sibTrans" cxnId="{EA4094D3-F064-43D6-9F05-C7026F815E3F}">
      <dgm:prSet/>
      <dgm:spPr/>
      <dgm:t>
        <a:bodyPr/>
        <a:lstStyle/>
        <a:p>
          <a:endParaRPr lang="en-US"/>
        </a:p>
      </dgm:t>
    </dgm:pt>
    <dgm:pt modelId="{580C0D0C-DD3F-4EBA-B74B-CB6DA2212FFD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1A8E3469-8658-4CB7-9520-BE6C0F7C5343}" type="parTrans" cxnId="{E7320E34-7D23-41D8-BA03-DB92AC1E51EA}">
      <dgm:prSet/>
      <dgm:spPr/>
      <dgm:t>
        <a:bodyPr/>
        <a:lstStyle/>
        <a:p>
          <a:endParaRPr lang="en-US"/>
        </a:p>
      </dgm:t>
    </dgm:pt>
    <dgm:pt modelId="{FA13C28C-6D2E-411A-9926-E964D58E318C}" type="sibTrans" cxnId="{E7320E34-7D23-41D8-BA03-DB92AC1E51EA}">
      <dgm:prSet/>
      <dgm:spPr/>
      <dgm:t>
        <a:bodyPr/>
        <a:lstStyle/>
        <a:p>
          <a:endParaRPr lang="en-US"/>
        </a:p>
      </dgm:t>
    </dgm:pt>
    <dgm:pt modelId="{EECFAF5C-874F-4D2B-9CCE-35D41CE43D76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5</a:t>
          </a:r>
          <a:endParaRPr lang="en-US" sz="2000" b="1" dirty="0">
            <a:solidFill>
              <a:schemeClr val="bg1"/>
            </a:solidFill>
          </a:endParaRPr>
        </a:p>
      </dgm:t>
    </dgm:pt>
    <dgm:pt modelId="{BB23078A-2094-4683-89DF-86DA56203EBF}" type="parTrans" cxnId="{DD4D4F17-01AD-4C4C-A3D8-64A54562BC4E}">
      <dgm:prSet/>
      <dgm:spPr/>
      <dgm:t>
        <a:bodyPr/>
        <a:lstStyle/>
        <a:p>
          <a:endParaRPr lang="en-US"/>
        </a:p>
      </dgm:t>
    </dgm:pt>
    <dgm:pt modelId="{181D433A-CA30-447A-9242-F31BFD4255DE}" type="sibTrans" cxnId="{DD4D4F17-01AD-4C4C-A3D8-64A54562BC4E}">
      <dgm:prSet/>
      <dgm:spPr/>
      <dgm:t>
        <a:bodyPr/>
        <a:lstStyle/>
        <a:p>
          <a:endParaRPr lang="en-US"/>
        </a:p>
      </dgm:t>
    </dgm:pt>
    <dgm:pt modelId="{B94AF653-9D31-4B7C-9B15-D3A0E75234B8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6</a:t>
          </a:r>
          <a:endParaRPr lang="en-US" sz="2000" b="1" dirty="0">
            <a:solidFill>
              <a:schemeClr val="bg1"/>
            </a:solidFill>
          </a:endParaRPr>
        </a:p>
      </dgm:t>
    </dgm:pt>
    <dgm:pt modelId="{44E310AF-99A0-4082-8A09-9966F1A67D53}" type="parTrans" cxnId="{34F3BAB1-5161-4EB1-A11E-36285F8A4347}">
      <dgm:prSet/>
      <dgm:spPr/>
      <dgm:t>
        <a:bodyPr/>
        <a:lstStyle/>
        <a:p>
          <a:endParaRPr lang="en-US"/>
        </a:p>
      </dgm:t>
    </dgm:pt>
    <dgm:pt modelId="{E9DD9949-4B42-4DDD-BC0A-6648B5AE0AE6}" type="sibTrans" cxnId="{34F3BAB1-5161-4EB1-A11E-36285F8A4347}">
      <dgm:prSet/>
      <dgm:spPr/>
      <dgm:t>
        <a:bodyPr/>
        <a:lstStyle/>
        <a:p>
          <a:endParaRPr lang="en-US"/>
        </a:p>
      </dgm:t>
    </dgm:pt>
    <dgm:pt modelId="{740EC909-283A-4B13-9B5F-3020E3F3561A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7</a:t>
          </a:r>
          <a:endParaRPr lang="en-US" sz="2000" b="1" dirty="0">
            <a:solidFill>
              <a:schemeClr val="bg1"/>
            </a:solidFill>
          </a:endParaRPr>
        </a:p>
      </dgm:t>
    </dgm:pt>
    <dgm:pt modelId="{B54D7464-151F-4048-A488-F2A734FCCA3B}" type="parTrans" cxnId="{614B350E-3931-47F6-841B-3CBC32510165}">
      <dgm:prSet/>
      <dgm:spPr/>
      <dgm:t>
        <a:bodyPr/>
        <a:lstStyle/>
        <a:p>
          <a:endParaRPr lang="en-US"/>
        </a:p>
      </dgm:t>
    </dgm:pt>
    <dgm:pt modelId="{DE740ADD-F807-4293-91D7-E52B9C574087}" type="sibTrans" cxnId="{614B350E-3931-47F6-841B-3CBC32510165}">
      <dgm:prSet/>
      <dgm:spPr/>
      <dgm:t>
        <a:bodyPr/>
        <a:lstStyle/>
        <a:p>
          <a:endParaRPr lang="en-US"/>
        </a:p>
      </dgm:t>
    </dgm:pt>
    <dgm:pt modelId="{D2D3D4B2-3D5C-48E2-8092-F56C956EF453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How does Machine Learning Work?</a:t>
          </a:r>
          <a:endParaRPr lang="en-US" dirty="0"/>
        </a:p>
      </dgm:t>
    </dgm:pt>
    <dgm:pt modelId="{9D8F75FC-F211-45AB-BD24-CEF4DC294AFC}" type="parTrans" cxnId="{B1EE1D51-11D5-4474-AEB8-C1FCAE1A4CCA}">
      <dgm:prSet/>
      <dgm:spPr/>
      <dgm:t>
        <a:bodyPr/>
        <a:lstStyle/>
        <a:p>
          <a:endParaRPr lang="en-US"/>
        </a:p>
      </dgm:t>
    </dgm:pt>
    <dgm:pt modelId="{E35513D9-7D24-4F48-8813-C73F654FF70B}" type="sibTrans" cxnId="{B1EE1D51-11D5-4474-AEB8-C1FCAE1A4CCA}">
      <dgm:prSet/>
      <dgm:spPr/>
      <dgm:t>
        <a:bodyPr/>
        <a:lstStyle/>
        <a:p>
          <a:endParaRPr lang="en-US"/>
        </a:p>
      </dgm:t>
    </dgm:pt>
    <dgm:pt modelId="{13E1DBB4-A99F-4F1C-A78D-2986F16065A8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Types, Algorithms &amp; Examples of ML</a:t>
          </a:r>
          <a:endParaRPr lang="en-US" dirty="0"/>
        </a:p>
      </dgm:t>
    </dgm:pt>
    <dgm:pt modelId="{47CCB5D1-38D0-4242-8C3E-EEC42AF3ABEE}" type="parTrans" cxnId="{19CBBB6F-7A3F-4C7E-B4BE-BF4C30278FA6}">
      <dgm:prSet/>
      <dgm:spPr/>
      <dgm:t>
        <a:bodyPr/>
        <a:lstStyle/>
        <a:p>
          <a:endParaRPr lang="en-US"/>
        </a:p>
      </dgm:t>
    </dgm:pt>
    <dgm:pt modelId="{BAFA5C09-96AA-4ED7-BE92-CA00C846163C}" type="sibTrans" cxnId="{19CBBB6F-7A3F-4C7E-B4BE-BF4C30278FA6}">
      <dgm:prSet/>
      <dgm:spPr/>
      <dgm:t>
        <a:bodyPr/>
        <a:lstStyle/>
        <a:p>
          <a:endParaRPr lang="en-US"/>
        </a:p>
      </dgm:t>
    </dgm:pt>
    <dgm:pt modelId="{5FED3801-46FD-4852-B6E0-85C12E503812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Use Cases of Machine Learning </a:t>
          </a:r>
          <a:endParaRPr lang="en-US" dirty="0"/>
        </a:p>
      </dgm:t>
    </dgm:pt>
    <dgm:pt modelId="{2C7F811D-9877-4676-9D68-2BD4C9E8C247}" type="parTrans" cxnId="{3DC9534A-3318-4EC6-BDA1-625BB6DF5CCE}">
      <dgm:prSet/>
      <dgm:spPr/>
      <dgm:t>
        <a:bodyPr/>
        <a:lstStyle/>
        <a:p>
          <a:endParaRPr lang="en-US"/>
        </a:p>
      </dgm:t>
    </dgm:pt>
    <dgm:pt modelId="{8282F8EF-B030-4255-AA8B-304B52DA004F}" type="sibTrans" cxnId="{3DC9534A-3318-4EC6-BDA1-625BB6DF5CCE}">
      <dgm:prSet/>
      <dgm:spPr/>
      <dgm:t>
        <a:bodyPr/>
        <a:lstStyle/>
        <a:p>
          <a:endParaRPr lang="en-US"/>
        </a:p>
      </dgm:t>
    </dgm:pt>
    <dgm:pt modelId="{969950F1-771A-424B-92F9-3891F6704C4E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Why the people are worried about AI?</a:t>
          </a:r>
          <a:endParaRPr lang="en-US" dirty="0"/>
        </a:p>
      </dgm:t>
    </dgm:pt>
    <dgm:pt modelId="{95B3910A-3C5E-4B63-A52F-622943DFD9F5}" type="parTrans" cxnId="{E1B10340-3551-4D4E-888C-624E8129F27B}">
      <dgm:prSet/>
      <dgm:spPr/>
      <dgm:t>
        <a:bodyPr/>
        <a:lstStyle/>
        <a:p>
          <a:endParaRPr lang="en-US"/>
        </a:p>
      </dgm:t>
    </dgm:pt>
    <dgm:pt modelId="{AD82B7FE-199D-44CE-999E-E727FE7D9A60}" type="sibTrans" cxnId="{E1B10340-3551-4D4E-888C-624E8129F27B}">
      <dgm:prSet/>
      <dgm:spPr/>
      <dgm:t>
        <a:bodyPr/>
        <a:lstStyle/>
        <a:p>
          <a:endParaRPr lang="en-US"/>
        </a:p>
      </dgm:t>
    </dgm:pt>
    <dgm:pt modelId="{3129570C-833E-4985-9A66-D8FBDBA3F7B2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8</a:t>
          </a:r>
          <a:endParaRPr lang="en-US" sz="2000" b="1" dirty="0">
            <a:solidFill>
              <a:schemeClr val="bg1"/>
            </a:solidFill>
          </a:endParaRPr>
        </a:p>
      </dgm:t>
    </dgm:pt>
    <dgm:pt modelId="{5793BC90-B0F1-4F06-AF4A-954FC54BAEB9}" type="parTrans" cxnId="{40ADF284-B141-4744-BD8E-4962011C7FE0}">
      <dgm:prSet/>
      <dgm:spPr/>
      <dgm:t>
        <a:bodyPr/>
        <a:lstStyle/>
        <a:p>
          <a:endParaRPr lang="en-US"/>
        </a:p>
      </dgm:t>
    </dgm:pt>
    <dgm:pt modelId="{09198D22-7273-446A-B0F2-210A746BFF27}" type="sibTrans" cxnId="{40ADF284-B141-4744-BD8E-4962011C7FE0}">
      <dgm:prSet/>
      <dgm:spPr/>
      <dgm:t>
        <a:bodyPr/>
        <a:lstStyle/>
        <a:p>
          <a:endParaRPr lang="en-US"/>
        </a:p>
      </dgm:t>
    </dgm:pt>
    <dgm:pt modelId="{8AFAA237-09DF-486C-889D-7CEA35FFBCD8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Applications of Machine Learning</a:t>
          </a:r>
          <a:endParaRPr lang="en-US" dirty="0"/>
        </a:p>
      </dgm:t>
    </dgm:pt>
    <dgm:pt modelId="{5877FD9C-6011-4D65-9F5A-8C91F1F7A311}" type="parTrans" cxnId="{F292AB33-556D-4CE9-9DE4-ADACC91E6BAF}">
      <dgm:prSet/>
      <dgm:spPr/>
      <dgm:t>
        <a:bodyPr/>
        <a:lstStyle/>
        <a:p>
          <a:endParaRPr lang="en-US"/>
        </a:p>
      </dgm:t>
    </dgm:pt>
    <dgm:pt modelId="{5FA39C1D-C937-47A3-82FF-23CF13DEF8C4}" type="sibTrans" cxnId="{F292AB33-556D-4CE9-9DE4-ADACC91E6BAF}">
      <dgm:prSet/>
      <dgm:spPr/>
      <dgm:t>
        <a:bodyPr/>
        <a:lstStyle/>
        <a:p>
          <a:endParaRPr lang="en-US"/>
        </a:p>
      </dgm:t>
    </dgm:pt>
    <dgm:pt modelId="{B1B0669D-CCEC-4202-B4F4-7399D39F69D9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9</a:t>
          </a:r>
          <a:endParaRPr lang="en-US" sz="2000" b="1" dirty="0">
            <a:solidFill>
              <a:schemeClr val="bg1"/>
            </a:solidFill>
          </a:endParaRPr>
        </a:p>
      </dgm:t>
    </dgm:pt>
    <dgm:pt modelId="{4F144DEF-0E3E-41DD-9253-A9F7CC56F19D}" type="parTrans" cxnId="{1CCFD701-B95A-4F05-96C9-9AFBA260A6D5}">
      <dgm:prSet/>
      <dgm:spPr/>
      <dgm:t>
        <a:bodyPr/>
        <a:lstStyle/>
        <a:p>
          <a:endParaRPr lang="en-US"/>
        </a:p>
      </dgm:t>
    </dgm:pt>
    <dgm:pt modelId="{FEDBEBEE-1CA4-4C4E-874D-C1F0DCE0B983}" type="sibTrans" cxnId="{1CCFD701-B95A-4F05-96C9-9AFBA260A6D5}">
      <dgm:prSet/>
      <dgm:spPr/>
      <dgm:t>
        <a:bodyPr/>
        <a:lstStyle/>
        <a:p>
          <a:endParaRPr lang="en-US"/>
        </a:p>
      </dgm:t>
    </dgm:pt>
    <dgm:pt modelId="{45AB6AC6-244D-40A9-A71D-FDB91DD5D5DA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Open source library of Machine Learning</a:t>
          </a:r>
          <a:endParaRPr lang="en-US" dirty="0"/>
        </a:p>
      </dgm:t>
    </dgm:pt>
    <dgm:pt modelId="{9BE5E06F-28DE-40A9-BFB2-37AB3069655E}" type="parTrans" cxnId="{18F9CE48-5668-47BF-85F9-6911AB771943}">
      <dgm:prSet/>
      <dgm:spPr/>
      <dgm:t>
        <a:bodyPr/>
        <a:lstStyle/>
        <a:p>
          <a:endParaRPr lang="en-US"/>
        </a:p>
      </dgm:t>
    </dgm:pt>
    <dgm:pt modelId="{06C388A0-4627-400F-A97E-ACE53A5FD1BF}" type="sibTrans" cxnId="{18F9CE48-5668-47BF-85F9-6911AB771943}">
      <dgm:prSet/>
      <dgm:spPr/>
      <dgm:t>
        <a:bodyPr/>
        <a:lstStyle/>
        <a:p>
          <a:endParaRPr lang="en-US"/>
        </a:p>
      </dgm:t>
    </dgm:pt>
    <dgm:pt modelId="{9A2754EA-E0C5-4290-9667-6711CC37DE48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10</a:t>
          </a:r>
          <a:endParaRPr lang="en-US" sz="2000" b="1" dirty="0">
            <a:solidFill>
              <a:schemeClr val="bg1"/>
            </a:solidFill>
          </a:endParaRPr>
        </a:p>
      </dgm:t>
    </dgm:pt>
    <dgm:pt modelId="{2C56AF78-2522-4725-89F9-B65C23C82D1C}" type="parTrans" cxnId="{BEC4CBBB-28D1-438B-B0CD-946A9DFF89AC}">
      <dgm:prSet/>
      <dgm:spPr/>
      <dgm:t>
        <a:bodyPr/>
        <a:lstStyle/>
        <a:p>
          <a:endParaRPr lang="en-US"/>
        </a:p>
      </dgm:t>
    </dgm:pt>
    <dgm:pt modelId="{FFF88DF1-A2D8-444F-8BEA-782107D1ADC1}" type="sibTrans" cxnId="{BEC4CBBB-28D1-438B-B0CD-946A9DFF89AC}">
      <dgm:prSet/>
      <dgm:spPr/>
      <dgm:t>
        <a:bodyPr/>
        <a:lstStyle/>
        <a:p>
          <a:endParaRPr lang="en-US"/>
        </a:p>
      </dgm:t>
    </dgm:pt>
    <dgm:pt modelId="{46A0B077-A19E-4173-9B61-CA19669B79E9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Google API to use Machine Learning models</a:t>
          </a:r>
          <a:endParaRPr lang="en-US" dirty="0"/>
        </a:p>
      </dgm:t>
    </dgm:pt>
    <dgm:pt modelId="{A713683C-4D2A-4CC3-948B-68F11B34EC38}" type="parTrans" cxnId="{4EA0536B-A97B-4DD8-BACD-6F59823AC97B}">
      <dgm:prSet/>
      <dgm:spPr/>
      <dgm:t>
        <a:bodyPr/>
        <a:lstStyle/>
        <a:p>
          <a:endParaRPr lang="en-US"/>
        </a:p>
      </dgm:t>
    </dgm:pt>
    <dgm:pt modelId="{ACB7BB7E-EE2F-4852-88C3-8119C5C73013}" type="sibTrans" cxnId="{4EA0536B-A97B-4DD8-BACD-6F59823AC97B}">
      <dgm:prSet/>
      <dgm:spPr/>
      <dgm:t>
        <a:bodyPr/>
        <a:lstStyle/>
        <a:p>
          <a:endParaRPr lang="en-US"/>
        </a:p>
      </dgm:t>
    </dgm:pt>
    <dgm:pt modelId="{16DCB6A1-F419-4CCD-A499-7E60A38028A0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11</a:t>
          </a:r>
          <a:endParaRPr lang="en-US" sz="2000" b="1" dirty="0">
            <a:solidFill>
              <a:schemeClr val="bg1"/>
            </a:solidFill>
          </a:endParaRPr>
        </a:p>
      </dgm:t>
    </dgm:pt>
    <dgm:pt modelId="{DD3ABBE6-EEFC-428C-B525-B6DA59FD1700}" type="parTrans" cxnId="{BEB80172-9570-449E-9115-5F6E690E11E9}">
      <dgm:prSet/>
      <dgm:spPr/>
      <dgm:t>
        <a:bodyPr/>
        <a:lstStyle/>
        <a:p>
          <a:endParaRPr lang="en-US"/>
        </a:p>
      </dgm:t>
    </dgm:pt>
    <dgm:pt modelId="{55C8D3A3-471A-43F8-9D7C-8759A8AF05F3}" type="sibTrans" cxnId="{BEB80172-9570-449E-9115-5F6E690E11E9}">
      <dgm:prSet/>
      <dgm:spPr/>
      <dgm:t>
        <a:bodyPr/>
        <a:lstStyle/>
        <a:p>
          <a:endParaRPr lang="en-US"/>
        </a:p>
      </dgm:t>
    </dgm:pt>
    <dgm:pt modelId="{38DA0405-AAB5-4CB4-B034-FF88839032E8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Recommended way to get started</a:t>
          </a:r>
          <a:endParaRPr lang="en-US" dirty="0"/>
        </a:p>
      </dgm:t>
    </dgm:pt>
    <dgm:pt modelId="{92E41393-86D8-4919-887C-37AE12E2FD81}" type="parTrans" cxnId="{A5049C24-CD27-490F-9005-8518B37BF155}">
      <dgm:prSet/>
      <dgm:spPr/>
      <dgm:t>
        <a:bodyPr/>
        <a:lstStyle/>
        <a:p>
          <a:endParaRPr lang="en-US"/>
        </a:p>
      </dgm:t>
    </dgm:pt>
    <dgm:pt modelId="{CD3AA181-659E-4DA5-B855-B3F4077E1341}" type="sibTrans" cxnId="{A5049C24-CD27-490F-9005-8518B37BF155}">
      <dgm:prSet/>
      <dgm:spPr/>
      <dgm:t>
        <a:bodyPr/>
        <a:lstStyle/>
        <a:p>
          <a:endParaRPr lang="en-US"/>
        </a:p>
      </dgm:t>
    </dgm:pt>
    <dgm:pt modelId="{D0E485CC-15A2-4A3D-AA13-315F1BA842DE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12</a:t>
          </a:r>
          <a:endParaRPr lang="en-US" sz="2000" b="1" dirty="0">
            <a:solidFill>
              <a:schemeClr val="bg1"/>
            </a:solidFill>
          </a:endParaRPr>
        </a:p>
      </dgm:t>
    </dgm:pt>
    <dgm:pt modelId="{9CD56C9F-7F78-48A6-8B69-5C3A4121575F}" type="parTrans" cxnId="{81D77C85-7718-4068-BBFB-527265ECCFCB}">
      <dgm:prSet/>
      <dgm:spPr/>
      <dgm:t>
        <a:bodyPr/>
        <a:lstStyle/>
        <a:p>
          <a:endParaRPr lang="en-US"/>
        </a:p>
      </dgm:t>
    </dgm:pt>
    <dgm:pt modelId="{14A7A1A8-1232-42A6-B0E1-2F5182F758EE}" type="sibTrans" cxnId="{81D77C85-7718-4068-BBFB-527265ECCFCB}">
      <dgm:prSet/>
      <dgm:spPr/>
      <dgm:t>
        <a:bodyPr/>
        <a:lstStyle/>
        <a:p>
          <a:endParaRPr lang="en-US"/>
        </a:p>
      </dgm:t>
    </dgm:pt>
    <dgm:pt modelId="{258A3CEC-8123-4BDE-B7AD-4863D77EF52F}">
      <dgm:prSet/>
      <dgm:spPr/>
      <dgm:t>
        <a:bodyPr/>
        <a:lstStyle/>
        <a:p>
          <a:r>
            <a:rPr lang="en-US" b="1" dirty="0" smtClean="0">
              <a:solidFill>
                <a:schemeClr val="accent1">
                  <a:lumMod val="75000"/>
                </a:schemeClr>
              </a:solidFill>
            </a:rPr>
            <a:t>Which jobs will be replaced with AI?</a:t>
          </a:r>
          <a:endParaRPr lang="en-US" dirty="0"/>
        </a:p>
      </dgm:t>
    </dgm:pt>
    <dgm:pt modelId="{F42412FA-402F-4587-82B1-8161609CC600}" type="parTrans" cxnId="{30F58D48-201A-4C62-B4CD-172E66155216}">
      <dgm:prSet/>
      <dgm:spPr/>
      <dgm:t>
        <a:bodyPr/>
        <a:lstStyle/>
        <a:p>
          <a:endParaRPr lang="en-US"/>
        </a:p>
      </dgm:t>
    </dgm:pt>
    <dgm:pt modelId="{740F43A8-E0DA-47B9-A2CF-7D13815EB6AC}" type="sibTrans" cxnId="{30F58D48-201A-4C62-B4CD-172E66155216}">
      <dgm:prSet/>
      <dgm:spPr/>
      <dgm:t>
        <a:bodyPr/>
        <a:lstStyle/>
        <a:p>
          <a:endParaRPr lang="en-US"/>
        </a:p>
      </dgm:t>
    </dgm:pt>
    <dgm:pt modelId="{00188526-C305-4A54-95CC-5CF7C091E067}" type="pres">
      <dgm:prSet presAssocID="{8450DAB2-F4AC-4078-818D-172C7249458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022221-3D13-4237-BAB9-907BA133A15F}" type="pres">
      <dgm:prSet presAssocID="{269E3DFE-A2A3-4CE2-BCF7-BB05A9768214}" presName="composite" presStyleCnt="0"/>
      <dgm:spPr/>
    </dgm:pt>
    <dgm:pt modelId="{BC4137BF-1DFF-4B6D-9CC6-FD6385CBBDB2}" type="pres">
      <dgm:prSet presAssocID="{269E3DFE-A2A3-4CE2-BCF7-BB05A9768214}" presName="parentText" presStyleLbl="alignNode1" presStyleIdx="0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6CCE2-3A47-4235-BE8B-3454C6A4C771}" type="pres">
      <dgm:prSet presAssocID="{269E3DFE-A2A3-4CE2-BCF7-BB05A9768214}" presName="descendantText" presStyleLbl="alignAcc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54882-893F-4F81-9BB5-CE3CEABED8B4}" type="pres">
      <dgm:prSet presAssocID="{4BD10E76-FCE1-4E03-836C-52F725F3ABB6}" presName="sp" presStyleCnt="0"/>
      <dgm:spPr/>
    </dgm:pt>
    <dgm:pt modelId="{3E20F6F0-DB42-4850-BAC8-0A988B9EF65A}" type="pres">
      <dgm:prSet presAssocID="{79535B33-9B95-4C18-8D6D-87A27D424444}" presName="composite" presStyleCnt="0"/>
      <dgm:spPr/>
    </dgm:pt>
    <dgm:pt modelId="{67D45A3B-13B8-4CC5-815F-D0BC3E133E4F}" type="pres">
      <dgm:prSet presAssocID="{79535B33-9B95-4C18-8D6D-87A27D424444}" presName="parentText" presStyleLbl="alignNode1" presStyleIdx="1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F5EA0-A970-49A4-9CBE-60F12B7AE527}" type="pres">
      <dgm:prSet presAssocID="{79535B33-9B95-4C18-8D6D-87A27D424444}" presName="descendantText" presStyleLbl="alignAcc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765C2-CDA2-4945-90E9-6FE4D0E308FF}" type="pres">
      <dgm:prSet presAssocID="{F9A1F3B8-A06B-45AA-87A7-2600F618E102}" presName="sp" presStyleCnt="0"/>
      <dgm:spPr/>
    </dgm:pt>
    <dgm:pt modelId="{46B552BC-F3CE-470E-8D55-9E425BC64385}" type="pres">
      <dgm:prSet presAssocID="{AD8ACC34-14B8-439C-8262-B05568B8C3FF}" presName="composite" presStyleCnt="0"/>
      <dgm:spPr/>
    </dgm:pt>
    <dgm:pt modelId="{224B14B8-AC06-4BD8-9AA7-F069EDF5F435}" type="pres">
      <dgm:prSet presAssocID="{AD8ACC34-14B8-439C-8262-B05568B8C3FF}" presName="parentText" presStyleLbl="alignNode1" presStyleIdx="2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EC65F-D228-4176-A959-94B0F6C6926E}" type="pres">
      <dgm:prSet presAssocID="{AD8ACC34-14B8-439C-8262-B05568B8C3FF}" presName="descendantText" presStyleLbl="alignAcc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3FC5C-4BD8-4CD6-BE78-57D031ED565C}" type="pres">
      <dgm:prSet presAssocID="{A8CABAEA-7518-4567-93F1-26D1FCFB3B34}" presName="sp" presStyleCnt="0"/>
      <dgm:spPr/>
    </dgm:pt>
    <dgm:pt modelId="{2B222E86-293D-4A85-AFAF-88D171D03896}" type="pres">
      <dgm:prSet presAssocID="{580C0D0C-DD3F-4EBA-B74B-CB6DA2212FFD}" presName="composite" presStyleCnt="0"/>
      <dgm:spPr/>
    </dgm:pt>
    <dgm:pt modelId="{E4102090-D6C1-49FE-B78F-87A027B454CE}" type="pres">
      <dgm:prSet presAssocID="{580C0D0C-DD3F-4EBA-B74B-CB6DA2212FFD}" presName="parentText" presStyleLbl="alignNode1" presStyleIdx="3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D42A2-D310-4BA8-A0D1-FEC535FDCCCC}" type="pres">
      <dgm:prSet presAssocID="{580C0D0C-DD3F-4EBA-B74B-CB6DA2212FFD}" presName="descendantText" presStyleLbl="alignAcc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CA850-3CE7-489C-A943-6E924EDDBF27}" type="pres">
      <dgm:prSet presAssocID="{FA13C28C-6D2E-411A-9926-E964D58E318C}" presName="sp" presStyleCnt="0"/>
      <dgm:spPr/>
    </dgm:pt>
    <dgm:pt modelId="{44B4D542-EAE1-4519-A854-8115E5ED8BA5}" type="pres">
      <dgm:prSet presAssocID="{EECFAF5C-874F-4D2B-9CCE-35D41CE43D76}" presName="composite" presStyleCnt="0"/>
      <dgm:spPr/>
    </dgm:pt>
    <dgm:pt modelId="{B3011D4B-E6B8-461C-8CC5-78AA718CB38D}" type="pres">
      <dgm:prSet presAssocID="{EECFAF5C-874F-4D2B-9CCE-35D41CE43D76}" presName="parentText" presStyleLbl="alignNode1" presStyleIdx="4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A3E00-61CB-49D1-B0A5-002BAEB6C44C}" type="pres">
      <dgm:prSet presAssocID="{EECFAF5C-874F-4D2B-9CCE-35D41CE43D76}" presName="descendantText" presStyleLbl="alignAcc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ED03C-E9AC-4EBF-A52D-40912D80C17E}" type="pres">
      <dgm:prSet presAssocID="{181D433A-CA30-447A-9242-F31BFD4255DE}" presName="sp" presStyleCnt="0"/>
      <dgm:spPr/>
    </dgm:pt>
    <dgm:pt modelId="{420AB9E2-E329-4B40-B042-243B4C74257D}" type="pres">
      <dgm:prSet presAssocID="{B94AF653-9D31-4B7C-9B15-D3A0E75234B8}" presName="composite" presStyleCnt="0"/>
      <dgm:spPr/>
    </dgm:pt>
    <dgm:pt modelId="{1640AA1F-88A2-4028-9E84-B25572FA5A53}" type="pres">
      <dgm:prSet presAssocID="{B94AF653-9D31-4B7C-9B15-D3A0E75234B8}" presName="parentText" presStyleLbl="alignNode1" presStyleIdx="5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628A8-2E58-41DD-91C6-5A1393A50ED7}" type="pres">
      <dgm:prSet presAssocID="{B94AF653-9D31-4B7C-9B15-D3A0E75234B8}" presName="descendantText" presStyleLbl="alignAcc1" presStyleIdx="5" presStyleCnt="12" custLinFactNeighborX="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625FF-EABE-4154-83C2-95200B98A6E3}" type="pres">
      <dgm:prSet presAssocID="{E9DD9949-4B42-4DDD-BC0A-6648B5AE0AE6}" presName="sp" presStyleCnt="0"/>
      <dgm:spPr/>
    </dgm:pt>
    <dgm:pt modelId="{C9F96189-B786-4DAF-847E-71F080825167}" type="pres">
      <dgm:prSet presAssocID="{740EC909-283A-4B13-9B5F-3020E3F3561A}" presName="composite" presStyleCnt="0"/>
      <dgm:spPr/>
    </dgm:pt>
    <dgm:pt modelId="{720C20EA-0F1A-4763-AF76-0B082D3874E4}" type="pres">
      <dgm:prSet presAssocID="{740EC909-283A-4B13-9B5F-3020E3F3561A}" presName="parentText" presStyleLbl="alignNode1" presStyleIdx="6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86749-30FC-40E8-BF62-07E75EF65AA2}" type="pres">
      <dgm:prSet presAssocID="{740EC909-283A-4B13-9B5F-3020E3F3561A}" presName="descendantText" presStyleLbl="alignAcc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3FD1B-272A-4429-84DD-3CD91D6C8519}" type="pres">
      <dgm:prSet presAssocID="{DE740ADD-F807-4293-91D7-E52B9C574087}" presName="sp" presStyleCnt="0"/>
      <dgm:spPr/>
    </dgm:pt>
    <dgm:pt modelId="{F9C95BA2-4A2F-4456-B882-4087488D8BC0}" type="pres">
      <dgm:prSet presAssocID="{3129570C-833E-4985-9A66-D8FBDBA3F7B2}" presName="composite" presStyleCnt="0"/>
      <dgm:spPr/>
    </dgm:pt>
    <dgm:pt modelId="{A9308A25-5E57-41E7-937A-807BB5B5928F}" type="pres">
      <dgm:prSet presAssocID="{3129570C-833E-4985-9A66-D8FBDBA3F7B2}" presName="parentText" presStyleLbl="alignNode1" presStyleIdx="7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5AFAB-DBD4-4EBE-B21A-7639EDC869BE}" type="pres">
      <dgm:prSet presAssocID="{3129570C-833E-4985-9A66-D8FBDBA3F7B2}" presName="descendantText" presStyleLbl="alignAcc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4C7A22-D9EB-486E-B62B-D62647FDD98F}" type="pres">
      <dgm:prSet presAssocID="{09198D22-7273-446A-B0F2-210A746BFF27}" presName="sp" presStyleCnt="0"/>
      <dgm:spPr/>
    </dgm:pt>
    <dgm:pt modelId="{8FC9128F-9C61-459F-8D4A-BDD18B808F80}" type="pres">
      <dgm:prSet presAssocID="{B1B0669D-CCEC-4202-B4F4-7399D39F69D9}" presName="composite" presStyleCnt="0"/>
      <dgm:spPr/>
    </dgm:pt>
    <dgm:pt modelId="{13C09EDA-4D2A-4EE3-A155-0A2495082C14}" type="pres">
      <dgm:prSet presAssocID="{B1B0669D-CCEC-4202-B4F4-7399D39F69D9}" presName="parentText" presStyleLbl="alignNode1" presStyleIdx="8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BD1AB-59D6-4452-9116-DBD3029E9BBE}" type="pres">
      <dgm:prSet presAssocID="{B1B0669D-CCEC-4202-B4F4-7399D39F69D9}" presName="descendantText" presStyleLbl="alignAcc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48FBD-4FC6-4232-AC18-ED542DA13F9C}" type="pres">
      <dgm:prSet presAssocID="{FEDBEBEE-1CA4-4C4E-874D-C1F0DCE0B983}" presName="sp" presStyleCnt="0"/>
      <dgm:spPr/>
    </dgm:pt>
    <dgm:pt modelId="{D09B05E3-46B5-4CE0-88E1-19F16394D131}" type="pres">
      <dgm:prSet presAssocID="{9A2754EA-E0C5-4290-9667-6711CC37DE48}" presName="composite" presStyleCnt="0"/>
      <dgm:spPr/>
    </dgm:pt>
    <dgm:pt modelId="{F43524B2-0B90-4E95-B324-BFB746E37346}" type="pres">
      <dgm:prSet presAssocID="{9A2754EA-E0C5-4290-9667-6711CC37DE48}" presName="parentText" presStyleLbl="alignNode1" presStyleIdx="9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5E048-D342-4357-BB75-7B188907BD39}" type="pres">
      <dgm:prSet presAssocID="{9A2754EA-E0C5-4290-9667-6711CC37DE48}" presName="descendantText" presStyleLbl="alignAcc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1C31DD-8969-4E3F-B8CA-B7BFB5543123}" type="pres">
      <dgm:prSet presAssocID="{FFF88DF1-A2D8-444F-8BEA-782107D1ADC1}" presName="sp" presStyleCnt="0"/>
      <dgm:spPr/>
    </dgm:pt>
    <dgm:pt modelId="{D865845D-DE29-4D40-9D74-D38EE9F38584}" type="pres">
      <dgm:prSet presAssocID="{16DCB6A1-F419-4CCD-A499-7E60A38028A0}" presName="composite" presStyleCnt="0"/>
      <dgm:spPr/>
    </dgm:pt>
    <dgm:pt modelId="{69D81C02-D207-451E-A323-5E2AFFE2A42F}" type="pres">
      <dgm:prSet presAssocID="{16DCB6A1-F419-4CCD-A499-7E60A38028A0}" presName="parentText" presStyleLbl="alignNode1" presStyleIdx="10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18C096-A968-4F00-8870-EA297CFE59AF}" type="pres">
      <dgm:prSet presAssocID="{16DCB6A1-F419-4CCD-A499-7E60A38028A0}" presName="descendantText" presStyleLbl="alignAcc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9A193-60DD-483C-832A-E7970385FF0E}" type="pres">
      <dgm:prSet presAssocID="{55C8D3A3-471A-43F8-9D7C-8759A8AF05F3}" presName="sp" presStyleCnt="0"/>
      <dgm:spPr/>
    </dgm:pt>
    <dgm:pt modelId="{091E27CA-CEE7-4473-AAB5-2F63062A7491}" type="pres">
      <dgm:prSet presAssocID="{D0E485CC-15A2-4A3D-AA13-315F1BA842DE}" presName="composite" presStyleCnt="0"/>
      <dgm:spPr/>
    </dgm:pt>
    <dgm:pt modelId="{59A1C928-4281-4E24-8488-5B527F265496}" type="pres">
      <dgm:prSet presAssocID="{D0E485CC-15A2-4A3D-AA13-315F1BA842DE}" presName="parentText" presStyleLbl="alignNode1" presStyleIdx="11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2B59F6-0765-4456-8614-893D864185CA}" type="pres">
      <dgm:prSet presAssocID="{D0E485CC-15A2-4A3D-AA13-315F1BA842DE}" presName="descendantText" presStyleLbl="alignAcc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B80172-9570-449E-9115-5F6E690E11E9}" srcId="{8450DAB2-F4AC-4078-818D-172C72494586}" destId="{16DCB6A1-F419-4CCD-A499-7E60A38028A0}" srcOrd="10" destOrd="0" parTransId="{DD3ABBE6-EEFC-428C-B525-B6DA59FD1700}" sibTransId="{55C8D3A3-471A-43F8-9D7C-8759A8AF05F3}"/>
    <dgm:cxn modelId="{3DC9534A-3318-4EC6-BDA1-625BB6DF5CCE}" srcId="{B94AF653-9D31-4B7C-9B15-D3A0E75234B8}" destId="{5FED3801-46FD-4852-B6E0-85C12E503812}" srcOrd="0" destOrd="0" parTransId="{2C7F811D-9877-4676-9D68-2BD4C9E8C247}" sibTransId="{8282F8EF-B030-4255-AA8B-304B52DA004F}"/>
    <dgm:cxn modelId="{F292AB33-556D-4CE9-9DE4-ADACC91E6BAF}" srcId="{740EC909-283A-4B13-9B5F-3020E3F3561A}" destId="{8AFAA237-09DF-486C-889D-7CEA35FFBCD8}" srcOrd="0" destOrd="0" parTransId="{5877FD9C-6011-4D65-9F5A-8C91F1F7A311}" sibTransId="{5FA39C1D-C937-47A3-82FF-23CF13DEF8C4}"/>
    <dgm:cxn modelId="{34C60D93-51C4-4AC3-8E7E-273FEB2CD8F9}" srcId="{8450DAB2-F4AC-4078-818D-172C72494586}" destId="{AD8ACC34-14B8-439C-8262-B05568B8C3FF}" srcOrd="2" destOrd="0" parTransId="{87C209D7-CE66-4B4A-88D8-0D8995947BD7}" sibTransId="{A8CABAEA-7518-4567-93F1-26D1FCFB3B34}"/>
    <dgm:cxn modelId="{BA8A5DDA-2EA0-407F-BB22-9331C54CB542}" type="presOf" srcId="{45AB6AC6-244D-40A9-A71D-FDB91DD5D5DA}" destId="{9B95AFAB-DBD4-4EBE-B21A-7639EDC869BE}" srcOrd="0" destOrd="0" presId="urn:microsoft.com/office/officeart/2005/8/layout/chevron2"/>
    <dgm:cxn modelId="{34F3BAB1-5161-4EB1-A11E-36285F8A4347}" srcId="{8450DAB2-F4AC-4078-818D-172C72494586}" destId="{B94AF653-9D31-4B7C-9B15-D3A0E75234B8}" srcOrd="5" destOrd="0" parTransId="{44E310AF-99A0-4082-8A09-9966F1A67D53}" sibTransId="{E9DD9949-4B42-4DDD-BC0A-6648B5AE0AE6}"/>
    <dgm:cxn modelId="{3D10EBE2-A338-4D14-A4DB-16BD180BB8AE}" type="presOf" srcId="{969950F1-771A-424B-92F9-3891F6704C4E}" destId="{F32B59F6-0765-4456-8614-893D864185CA}" srcOrd="0" destOrd="0" presId="urn:microsoft.com/office/officeart/2005/8/layout/chevron2"/>
    <dgm:cxn modelId="{5C49F628-433D-4D1E-A2A9-994D08D8AA9C}" type="presOf" srcId="{8450DAB2-F4AC-4078-818D-172C72494586}" destId="{00188526-C305-4A54-95CC-5CF7C091E067}" srcOrd="0" destOrd="0" presId="urn:microsoft.com/office/officeart/2005/8/layout/chevron2"/>
    <dgm:cxn modelId="{DFB8D4CD-D5F1-4316-92CA-08940A9EF151}" srcId="{79535B33-9B95-4C18-8D6D-87A27D424444}" destId="{52F3868D-BB20-4D63-91A7-271693413899}" srcOrd="0" destOrd="0" parTransId="{680C6B34-5EAD-499D-A918-439C8C02FEBB}" sibTransId="{C8A38185-ED47-49D1-9F6B-C1CB32B141BC}"/>
    <dgm:cxn modelId="{E7320E34-7D23-41D8-BA03-DB92AC1E51EA}" srcId="{8450DAB2-F4AC-4078-818D-172C72494586}" destId="{580C0D0C-DD3F-4EBA-B74B-CB6DA2212FFD}" srcOrd="3" destOrd="0" parTransId="{1A8E3469-8658-4CB7-9520-BE6C0F7C5343}" sibTransId="{FA13C28C-6D2E-411A-9926-E964D58E318C}"/>
    <dgm:cxn modelId="{614B350E-3931-47F6-841B-3CBC32510165}" srcId="{8450DAB2-F4AC-4078-818D-172C72494586}" destId="{740EC909-283A-4B13-9B5F-3020E3F3561A}" srcOrd="6" destOrd="0" parTransId="{B54D7464-151F-4048-A488-F2A734FCCA3B}" sibTransId="{DE740ADD-F807-4293-91D7-E52B9C574087}"/>
    <dgm:cxn modelId="{5CADA683-006F-4757-B05A-DB19E49CB5D1}" type="presOf" srcId="{16048CAE-B327-46B4-957A-0EDDE6F6F84B}" destId="{1026CCE2-3A47-4235-BE8B-3454C6A4C771}" srcOrd="0" destOrd="0" presId="urn:microsoft.com/office/officeart/2005/8/layout/chevron2"/>
    <dgm:cxn modelId="{E1B10340-3551-4D4E-888C-624E8129F27B}" srcId="{D0E485CC-15A2-4A3D-AA13-315F1BA842DE}" destId="{969950F1-771A-424B-92F9-3891F6704C4E}" srcOrd="0" destOrd="0" parTransId="{95B3910A-3C5E-4B63-A52F-622943DFD9F5}" sibTransId="{AD82B7FE-199D-44CE-999E-E727FE7D9A60}"/>
    <dgm:cxn modelId="{ABF75D9C-7348-4C2E-9B0D-0750552FDBBE}" type="presOf" srcId="{D0E485CC-15A2-4A3D-AA13-315F1BA842DE}" destId="{59A1C928-4281-4E24-8488-5B527F265496}" srcOrd="0" destOrd="0" presId="urn:microsoft.com/office/officeart/2005/8/layout/chevron2"/>
    <dgm:cxn modelId="{EDD180DE-F3D7-4D86-B1F2-D0FCA8BBFE32}" type="presOf" srcId="{B1B0669D-CCEC-4202-B4F4-7399D39F69D9}" destId="{13C09EDA-4D2A-4EE3-A155-0A2495082C14}" srcOrd="0" destOrd="0" presId="urn:microsoft.com/office/officeart/2005/8/layout/chevron2"/>
    <dgm:cxn modelId="{028A2B40-1B6C-4617-B2A6-2A129594AD19}" srcId="{269E3DFE-A2A3-4CE2-BCF7-BB05A9768214}" destId="{16048CAE-B327-46B4-957A-0EDDE6F6F84B}" srcOrd="0" destOrd="0" parTransId="{4357EE51-E56C-4C05-9293-81E64496F11D}" sibTransId="{1E9ED1E5-D70E-4CA0-8A54-F90E4FE73EA7}"/>
    <dgm:cxn modelId="{A5049C24-CD27-490F-9005-8518B37BF155}" srcId="{9A2754EA-E0C5-4290-9667-6711CC37DE48}" destId="{38DA0405-AAB5-4CB4-B034-FF88839032E8}" srcOrd="0" destOrd="0" parTransId="{92E41393-86D8-4919-887C-37AE12E2FD81}" sibTransId="{CD3AA181-659E-4DA5-B855-B3F4077E1341}"/>
    <dgm:cxn modelId="{19CBBB6F-7A3F-4C7E-B4BE-BF4C30278FA6}" srcId="{EECFAF5C-874F-4D2B-9CCE-35D41CE43D76}" destId="{13E1DBB4-A99F-4F1C-A78D-2986F16065A8}" srcOrd="0" destOrd="0" parTransId="{47CCB5D1-38D0-4242-8C3E-EEC42AF3ABEE}" sibTransId="{BAFA5C09-96AA-4ED7-BE92-CA00C846163C}"/>
    <dgm:cxn modelId="{EA4094D3-F064-43D6-9F05-C7026F815E3F}" srcId="{AD8ACC34-14B8-439C-8262-B05568B8C3FF}" destId="{FE2BC3AE-BAB7-4AE3-9988-96AFC761321A}" srcOrd="0" destOrd="0" parTransId="{1B427444-4417-484D-B4E8-CEF5021F2B40}" sibTransId="{DFDA10AE-2A15-4194-ACE2-A52F7E5DE3D5}"/>
    <dgm:cxn modelId="{4EA0536B-A97B-4DD8-BACD-6F59823AC97B}" srcId="{B1B0669D-CCEC-4202-B4F4-7399D39F69D9}" destId="{46A0B077-A19E-4173-9B61-CA19669B79E9}" srcOrd="0" destOrd="0" parTransId="{A713683C-4D2A-4CC3-948B-68F11B34EC38}" sibTransId="{ACB7BB7E-EE2F-4852-88C3-8119C5C73013}"/>
    <dgm:cxn modelId="{18F9CE48-5668-47BF-85F9-6911AB771943}" srcId="{3129570C-833E-4985-9A66-D8FBDBA3F7B2}" destId="{45AB6AC6-244D-40A9-A71D-FDB91DD5D5DA}" srcOrd="0" destOrd="0" parTransId="{9BE5E06F-28DE-40A9-BFB2-37AB3069655E}" sibTransId="{06C388A0-4627-400F-A97E-ACE53A5FD1BF}"/>
    <dgm:cxn modelId="{5041F7D6-436B-44EE-96F4-48C6CF6A78A6}" srcId="{8450DAB2-F4AC-4078-818D-172C72494586}" destId="{79535B33-9B95-4C18-8D6D-87A27D424444}" srcOrd="1" destOrd="0" parTransId="{9D9DA655-5B01-4528-A4BB-7559ADAAC861}" sibTransId="{F9A1F3B8-A06B-45AA-87A7-2600F618E102}"/>
    <dgm:cxn modelId="{81D77C85-7718-4068-BBFB-527265ECCFCB}" srcId="{8450DAB2-F4AC-4078-818D-172C72494586}" destId="{D0E485CC-15A2-4A3D-AA13-315F1BA842DE}" srcOrd="11" destOrd="0" parTransId="{9CD56C9F-7F78-48A6-8B69-5C3A4121575F}" sibTransId="{14A7A1A8-1232-42A6-B0E1-2F5182F758EE}"/>
    <dgm:cxn modelId="{84CF8092-53AE-4E88-B243-9C3E96E38FA1}" type="presOf" srcId="{FE2BC3AE-BAB7-4AE3-9988-96AFC761321A}" destId="{666EC65F-D228-4176-A959-94B0F6C6926E}" srcOrd="0" destOrd="0" presId="urn:microsoft.com/office/officeart/2005/8/layout/chevron2"/>
    <dgm:cxn modelId="{5D12DF68-3AD4-4531-970D-90D82054CBC2}" type="presOf" srcId="{B94AF653-9D31-4B7C-9B15-D3A0E75234B8}" destId="{1640AA1F-88A2-4028-9E84-B25572FA5A53}" srcOrd="0" destOrd="0" presId="urn:microsoft.com/office/officeart/2005/8/layout/chevron2"/>
    <dgm:cxn modelId="{1CCFD701-B95A-4F05-96C9-9AFBA260A6D5}" srcId="{8450DAB2-F4AC-4078-818D-172C72494586}" destId="{B1B0669D-CCEC-4202-B4F4-7399D39F69D9}" srcOrd="8" destOrd="0" parTransId="{4F144DEF-0E3E-41DD-9253-A9F7CC56F19D}" sibTransId="{FEDBEBEE-1CA4-4C4E-874D-C1F0DCE0B983}"/>
    <dgm:cxn modelId="{84F5B725-AC84-4A83-B954-550C81523691}" type="presOf" srcId="{16DCB6A1-F419-4CCD-A499-7E60A38028A0}" destId="{69D81C02-D207-451E-A323-5E2AFFE2A42F}" srcOrd="0" destOrd="0" presId="urn:microsoft.com/office/officeart/2005/8/layout/chevron2"/>
    <dgm:cxn modelId="{DD4D4F17-01AD-4C4C-A3D8-64A54562BC4E}" srcId="{8450DAB2-F4AC-4078-818D-172C72494586}" destId="{EECFAF5C-874F-4D2B-9CCE-35D41CE43D76}" srcOrd="4" destOrd="0" parTransId="{BB23078A-2094-4683-89DF-86DA56203EBF}" sibTransId="{181D433A-CA30-447A-9242-F31BFD4255DE}"/>
    <dgm:cxn modelId="{A4CD4C44-E94E-4965-8AA2-E759AED77B14}" type="presOf" srcId="{269E3DFE-A2A3-4CE2-BCF7-BB05A9768214}" destId="{BC4137BF-1DFF-4B6D-9CC6-FD6385CBBDB2}" srcOrd="0" destOrd="0" presId="urn:microsoft.com/office/officeart/2005/8/layout/chevron2"/>
    <dgm:cxn modelId="{E61E1366-BFB7-442E-A04D-1F301DC82125}" type="presOf" srcId="{3129570C-833E-4985-9A66-D8FBDBA3F7B2}" destId="{A9308A25-5E57-41E7-937A-807BB5B5928F}" srcOrd="0" destOrd="0" presId="urn:microsoft.com/office/officeart/2005/8/layout/chevron2"/>
    <dgm:cxn modelId="{5ACC5FE4-9BC1-4F7D-9735-1326F63E801A}" type="presOf" srcId="{9A2754EA-E0C5-4290-9667-6711CC37DE48}" destId="{F43524B2-0B90-4E95-B324-BFB746E37346}" srcOrd="0" destOrd="0" presId="urn:microsoft.com/office/officeart/2005/8/layout/chevron2"/>
    <dgm:cxn modelId="{2648B779-3CC4-42B8-A1B5-2249926665FA}" type="presOf" srcId="{8AFAA237-09DF-486C-889D-7CEA35FFBCD8}" destId="{9B686749-30FC-40E8-BF62-07E75EF65AA2}" srcOrd="0" destOrd="0" presId="urn:microsoft.com/office/officeart/2005/8/layout/chevron2"/>
    <dgm:cxn modelId="{B1EE1D51-11D5-4474-AEB8-C1FCAE1A4CCA}" srcId="{580C0D0C-DD3F-4EBA-B74B-CB6DA2212FFD}" destId="{D2D3D4B2-3D5C-48E2-8092-F56C956EF453}" srcOrd="0" destOrd="0" parTransId="{9D8F75FC-F211-45AB-BD24-CEF4DC294AFC}" sibTransId="{E35513D9-7D24-4F48-8813-C73F654FF70B}"/>
    <dgm:cxn modelId="{40ADF284-B141-4744-BD8E-4962011C7FE0}" srcId="{8450DAB2-F4AC-4078-818D-172C72494586}" destId="{3129570C-833E-4985-9A66-D8FBDBA3F7B2}" srcOrd="7" destOrd="0" parTransId="{5793BC90-B0F1-4F06-AF4A-954FC54BAEB9}" sibTransId="{09198D22-7273-446A-B0F2-210A746BFF27}"/>
    <dgm:cxn modelId="{D3846CF7-121F-4349-857A-AE34D2E71885}" type="presOf" srcId="{38DA0405-AAB5-4CB4-B034-FF88839032E8}" destId="{F005E048-D342-4357-BB75-7B188907BD39}" srcOrd="0" destOrd="0" presId="urn:microsoft.com/office/officeart/2005/8/layout/chevron2"/>
    <dgm:cxn modelId="{08139FB8-DD93-4BEF-B665-7C43B5895968}" type="presOf" srcId="{AD8ACC34-14B8-439C-8262-B05568B8C3FF}" destId="{224B14B8-AC06-4BD8-9AA7-F069EDF5F435}" srcOrd="0" destOrd="0" presId="urn:microsoft.com/office/officeart/2005/8/layout/chevron2"/>
    <dgm:cxn modelId="{E640AA8D-3F18-4354-993E-C4ABBB76F56D}" type="presOf" srcId="{5FED3801-46FD-4852-B6E0-85C12E503812}" destId="{DEA628A8-2E58-41DD-91C6-5A1393A50ED7}" srcOrd="0" destOrd="0" presId="urn:microsoft.com/office/officeart/2005/8/layout/chevron2"/>
    <dgm:cxn modelId="{C2246EF4-074F-4241-85E1-51767083ECD7}" type="presOf" srcId="{258A3CEC-8123-4BDE-B7AD-4863D77EF52F}" destId="{F418C096-A968-4F00-8870-EA297CFE59AF}" srcOrd="0" destOrd="0" presId="urn:microsoft.com/office/officeart/2005/8/layout/chevron2"/>
    <dgm:cxn modelId="{E54326E0-22ED-4D0E-8EB8-AFDAAE47D156}" type="presOf" srcId="{13E1DBB4-A99F-4F1C-A78D-2986F16065A8}" destId="{EA8A3E00-61CB-49D1-B0A5-002BAEB6C44C}" srcOrd="0" destOrd="0" presId="urn:microsoft.com/office/officeart/2005/8/layout/chevron2"/>
    <dgm:cxn modelId="{899D57D2-896B-4B4D-9E3F-5C83FE38A4E6}" type="presOf" srcId="{D2D3D4B2-3D5C-48E2-8092-F56C956EF453}" destId="{68DD42A2-D310-4BA8-A0D1-FEC535FDCCCC}" srcOrd="0" destOrd="0" presId="urn:microsoft.com/office/officeart/2005/8/layout/chevron2"/>
    <dgm:cxn modelId="{DE095CD4-5866-4337-AE91-59F94076C75F}" type="presOf" srcId="{79535B33-9B95-4C18-8D6D-87A27D424444}" destId="{67D45A3B-13B8-4CC5-815F-D0BC3E133E4F}" srcOrd="0" destOrd="0" presId="urn:microsoft.com/office/officeart/2005/8/layout/chevron2"/>
    <dgm:cxn modelId="{CF6A4C8D-BCEC-451B-919C-3E9388574C26}" type="presOf" srcId="{740EC909-283A-4B13-9B5F-3020E3F3561A}" destId="{720C20EA-0F1A-4763-AF76-0B082D3874E4}" srcOrd="0" destOrd="0" presId="urn:microsoft.com/office/officeart/2005/8/layout/chevron2"/>
    <dgm:cxn modelId="{DABFCE9E-CD3A-4A69-A1F2-72FFD8623854}" srcId="{8450DAB2-F4AC-4078-818D-172C72494586}" destId="{269E3DFE-A2A3-4CE2-BCF7-BB05A9768214}" srcOrd="0" destOrd="0" parTransId="{CB76333C-EC4C-4340-A738-246BBD12E8DC}" sibTransId="{4BD10E76-FCE1-4E03-836C-52F725F3ABB6}"/>
    <dgm:cxn modelId="{BEC4CBBB-28D1-438B-B0CD-946A9DFF89AC}" srcId="{8450DAB2-F4AC-4078-818D-172C72494586}" destId="{9A2754EA-E0C5-4290-9667-6711CC37DE48}" srcOrd="9" destOrd="0" parTransId="{2C56AF78-2522-4725-89F9-B65C23C82D1C}" sibTransId="{FFF88DF1-A2D8-444F-8BEA-782107D1ADC1}"/>
    <dgm:cxn modelId="{30F58D48-201A-4C62-B4CD-172E66155216}" srcId="{16DCB6A1-F419-4CCD-A499-7E60A38028A0}" destId="{258A3CEC-8123-4BDE-B7AD-4863D77EF52F}" srcOrd="0" destOrd="0" parTransId="{F42412FA-402F-4587-82B1-8161609CC600}" sibTransId="{740F43A8-E0DA-47B9-A2CF-7D13815EB6AC}"/>
    <dgm:cxn modelId="{03D6AFCD-69C5-44CC-AABB-FC0D989F2394}" type="presOf" srcId="{52F3868D-BB20-4D63-91A7-271693413899}" destId="{D36F5EA0-A970-49A4-9CBE-60F12B7AE527}" srcOrd="0" destOrd="0" presId="urn:microsoft.com/office/officeart/2005/8/layout/chevron2"/>
    <dgm:cxn modelId="{81B2E168-819A-41B4-8C52-B5E563546DB0}" type="presOf" srcId="{580C0D0C-DD3F-4EBA-B74B-CB6DA2212FFD}" destId="{E4102090-D6C1-49FE-B78F-87A027B454CE}" srcOrd="0" destOrd="0" presId="urn:microsoft.com/office/officeart/2005/8/layout/chevron2"/>
    <dgm:cxn modelId="{F759463D-F120-48DB-846E-E33C43AD0A39}" type="presOf" srcId="{46A0B077-A19E-4173-9B61-CA19669B79E9}" destId="{605BD1AB-59D6-4452-9116-DBD3029E9BBE}" srcOrd="0" destOrd="0" presId="urn:microsoft.com/office/officeart/2005/8/layout/chevron2"/>
    <dgm:cxn modelId="{B66CC0EF-D80B-435B-AB0A-6FFFFF41A562}" type="presOf" srcId="{EECFAF5C-874F-4D2B-9CCE-35D41CE43D76}" destId="{B3011D4B-E6B8-461C-8CC5-78AA718CB38D}" srcOrd="0" destOrd="0" presId="urn:microsoft.com/office/officeart/2005/8/layout/chevron2"/>
    <dgm:cxn modelId="{36A7FA21-9EEC-403E-89C5-C06AB29D1620}" type="presParOf" srcId="{00188526-C305-4A54-95CC-5CF7C091E067}" destId="{32022221-3D13-4237-BAB9-907BA133A15F}" srcOrd="0" destOrd="0" presId="urn:microsoft.com/office/officeart/2005/8/layout/chevron2"/>
    <dgm:cxn modelId="{E7D005CC-F070-405F-A3C3-906E958AF60E}" type="presParOf" srcId="{32022221-3D13-4237-BAB9-907BA133A15F}" destId="{BC4137BF-1DFF-4B6D-9CC6-FD6385CBBDB2}" srcOrd="0" destOrd="0" presId="urn:microsoft.com/office/officeart/2005/8/layout/chevron2"/>
    <dgm:cxn modelId="{D18D3BE2-AB9B-4A71-AD62-AF5486D75691}" type="presParOf" srcId="{32022221-3D13-4237-BAB9-907BA133A15F}" destId="{1026CCE2-3A47-4235-BE8B-3454C6A4C771}" srcOrd="1" destOrd="0" presId="urn:microsoft.com/office/officeart/2005/8/layout/chevron2"/>
    <dgm:cxn modelId="{6838CFAD-F8D0-4093-ADF1-B0BFC25ECF84}" type="presParOf" srcId="{00188526-C305-4A54-95CC-5CF7C091E067}" destId="{50754882-893F-4F81-9BB5-CE3CEABED8B4}" srcOrd="1" destOrd="0" presId="urn:microsoft.com/office/officeart/2005/8/layout/chevron2"/>
    <dgm:cxn modelId="{8D5B87A5-CF1B-4FF9-B729-CAF357F22CB6}" type="presParOf" srcId="{00188526-C305-4A54-95CC-5CF7C091E067}" destId="{3E20F6F0-DB42-4850-BAC8-0A988B9EF65A}" srcOrd="2" destOrd="0" presId="urn:microsoft.com/office/officeart/2005/8/layout/chevron2"/>
    <dgm:cxn modelId="{B821011C-1A65-4566-BA1F-A50AE987ECC2}" type="presParOf" srcId="{3E20F6F0-DB42-4850-BAC8-0A988B9EF65A}" destId="{67D45A3B-13B8-4CC5-815F-D0BC3E133E4F}" srcOrd="0" destOrd="0" presId="urn:microsoft.com/office/officeart/2005/8/layout/chevron2"/>
    <dgm:cxn modelId="{8DBE5DE0-69F8-4BE8-9B66-B23FBEEC7A0D}" type="presParOf" srcId="{3E20F6F0-DB42-4850-BAC8-0A988B9EF65A}" destId="{D36F5EA0-A970-49A4-9CBE-60F12B7AE527}" srcOrd="1" destOrd="0" presId="urn:microsoft.com/office/officeart/2005/8/layout/chevron2"/>
    <dgm:cxn modelId="{5C5E089D-BE69-4484-A93B-825E0E9F85F8}" type="presParOf" srcId="{00188526-C305-4A54-95CC-5CF7C091E067}" destId="{64E765C2-CDA2-4945-90E9-6FE4D0E308FF}" srcOrd="3" destOrd="0" presId="urn:microsoft.com/office/officeart/2005/8/layout/chevron2"/>
    <dgm:cxn modelId="{714039D5-E655-4BBA-9C28-552C8EE6C5BD}" type="presParOf" srcId="{00188526-C305-4A54-95CC-5CF7C091E067}" destId="{46B552BC-F3CE-470E-8D55-9E425BC64385}" srcOrd="4" destOrd="0" presId="urn:microsoft.com/office/officeart/2005/8/layout/chevron2"/>
    <dgm:cxn modelId="{3538F15A-6BFB-4C05-8E37-3E655E0425A0}" type="presParOf" srcId="{46B552BC-F3CE-470E-8D55-9E425BC64385}" destId="{224B14B8-AC06-4BD8-9AA7-F069EDF5F435}" srcOrd="0" destOrd="0" presId="urn:microsoft.com/office/officeart/2005/8/layout/chevron2"/>
    <dgm:cxn modelId="{559FF2E3-1E50-432F-8BA2-0FAB18D63870}" type="presParOf" srcId="{46B552BC-F3CE-470E-8D55-9E425BC64385}" destId="{666EC65F-D228-4176-A959-94B0F6C6926E}" srcOrd="1" destOrd="0" presId="urn:microsoft.com/office/officeart/2005/8/layout/chevron2"/>
    <dgm:cxn modelId="{33C877A3-F8F4-4CEB-B436-3B912DA0886D}" type="presParOf" srcId="{00188526-C305-4A54-95CC-5CF7C091E067}" destId="{E253FC5C-4BD8-4CD6-BE78-57D031ED565C}" srcOrd="5" destOrd="0" presId="urn:microsoft.com/office/officeart/2005/8/layout/chevron2"/>
    <dgm:cxn modelId="{6DF4BEE6-7A7A-495F-836C-4FF4A006C0B8}" type="presParOf" srcId="{00188526-C305-4A54-95CC-5CF7C091E067}" destId="{2B222E86-293D-4A85-AFAF-88D171D03896}" srcOrd="6" destOrd="0" presId="urn:microsoft.com/office/officeart/2005/8/layout/chevron2"/>
    <dgm:cxn modelId="{9EB8C508-0BA8-4F34-B087-76D82D2C524B}" type="presParOf" srcId="{2B222E86-293D-4A85-AFAF-88D171D03896}" destId="{E4102090-D6C1-49FE-B78F-87A027B454CE}" srcOrd="0" destOrd="0" presId="urn:microsoft.com/office/officeart/2005/8/layout/chevron2"/>
    <dgm:cxn modelId="{23C383D5-8491-4AD6-AA75-FC129FF086F6}" type="presParOf" srcId="{2B222E86-293D-4A85-AFAF-88D171D03896}" destId="{68DD42A2-D310-4BA8-A0D1-FEC535FDCCCC}" srcOrd="1" destOrd="0" presId="urn:microsoft.com/office/officeart/2005/8/layout/chevron2"/>
    <dgm:cxn modelId="{BA3F6B6C-762C-48EB-BEA3-43C991465311}" type="presParOf" srcId="{00188526-C305-4A54-95CC-5CF7C091E067}" destId="{269CA850-3CE7-489C-A943-6E924EDDBF27}" srcOrd="7" destOrd="0" presId="urn:microsoft.com/office/officeart/2005/8/layout/chevron2"/>
    <dgm:cxn modelId="{878EDFA1-9D35-4177-A7F8-E468839C3815}" type="presParOf" srcId="{00188526-C305-4A54-95CC-5CF7C091E067}" destId="{44B4D542-EAE1-4519-A854-8115E5ED8BA5}" srcOrd="8" destOrd="0" presId="urn:microsoft.com/office/officeart/2005/8/layout/chevron2"/>
    <dgm:cxn modelId="{9E34D14E-6FE4-4B34-BD0F-98E0E74F2023}" type="presParOf" srcId="{44B4D542-EAE1-4519-A854-8115E5ED8BA5}" destId="{B3011D4B-E6B8-461C-8CC5-78AA718CB38D}" srcOrd="0" destOrd="0" presId="urn:microsoft.com/office/officeart/2005/8/layout/chevron2"/>
    <dgm:cxn modelId="{A83BEA60-1FE2-4EEE-BDB1-943E366E224F}" type="presParOf" srcId="{44B4D542-EAE1-4519-A854-8115E5ED8BA5}" destId="{EA8A3E00-61CB-49D1-B0A5-002BAEB6C44C}" srcOrd="1" destOrd="0" presId="urn:microsoft.com/office/officeart/2005/8/layout/chevron2"/>
    <dgm:cxn modelId="{1BDFD1A2-810F-4F49-93B8-E1AE5E8E4FB3}" type="presParOf" srcId="{00188526-C305-4A54-95CC-5CF7C091E067}" destId="{6D3ED03C-E9AC-4EBF-A52D-40912D80C17E}" srcOrd="9" destOrd="0" presId="urn:microsoft.com/office/officeart/2005/8/layout/chevron2"/>
    <dgm:cxn modelId="{ED4F5FA0-D22F-46B8-83F3-1E86F3189430}" type="presParOf" srcId="{00188526-C305-4A54-95CC-5CF7C091E067}" destId="{420AB9E2-E329-4B40-B042-243B4C74257D}" srcOrd="10" destOrd="0" presId="urn:microsoft.com/office/officeart/2005/8/layout/chevron2"/>
    <dgm:cxn modelId="{09F5C33C-FCEA-4B38-9C3A-0A25752A2D1E}" type="presParOf" srcId="{420AB9E2-E329-4B40-B042-243B4C74257D}" destId="{1640AA1F-88A2-4028-9E84-B25572FA5A53}" srcOrd="0" destOrd="0" presId="urn:microsoft.com/office/officeart/2005/8/layout/chevron2"/>
    <dgm:cxn modelId="{8BD36078-C9B8-4D50-B54C-7E6F5ED3603E}" type="presParOf" srcId="{420AB9E2-E329-4B40-B042-243B4C74257D}" destId="{DEA628A8-2E58-41DD-91C6-5A1393A50ED7}" srcOrd="1" destOrd="0" presId="urn:microsoft.com/office/officeart/2005/8/layout/chevron2"/>
    <dgm:cxn modelId="{C286D389-B4F6-4443-B19F-CF58B6C6C4A0}" type="presParOf" srcId="{00188526-C305-4A54-95CC-5CF7C091E067}" destId="{193625FF-EABE-4154-83C2-95200B98A6E3}" srcOrd="11" destOrd="0" presId="urn:microsoft.com/office/officeart/2005/8/layout/chevron2"/>
    <dgm:cxn modelId="{85F5BD09-E9DC-4265-AEAB-18546A61A28A}" type="presParOf" srcId="{00188526-C305-4A54-95CC-5CF7C091E067}" destId="{C9F96189-B786-4DAF-847E-71F080825167}" srcOrd="12" destOrd="0" presId="urn:microsoft.com/office/officeart/2005/8/layout/chevron2"/>
    <dgm:cxn modelId="{05EA6EDB-7493-4755-99A6-D7FB0A7FA889}" type="presParOf" srcId="{C9F96189-B786-4DAF-847E-71F080825167}" destId="{720C20EA-0F1A-4763-AF76-0B082D3874E4}" srcOrd="0" destOrd="0" presId="urn:microsoft.com/office/officeart/2005/8/layout/chevron2"/>
    <dgm:cxn modelId="{EC2C5E3D-F3A5-4EAD-BA18-26EE6AA4D046}" type="presParOf" srcId="{C9F96189-B786-4DAF-847E-71F080825167}" destId="{9B686749-30FC-40E8-BF62-07E75EF65AA2}" srcOrd="1" destOrd="0" presId="urn:microsoft.com/office/officeart/2005/8/layout/chevron2"/>
    <dgm:cxn modelId="{C01BB450-F8AE-4D09-93EF-3FA7989F4881}" type="presParOf" srcId="{00188526-C305-4A54-95CC-5CF7C091E067}" destId="{01F3FD1B-272A-4429-84DD-3CD91D6C8519}" srcOrd="13" destOrd="0" presId="urn:microsoft.com/office/officeart/2005/8/layout/chevron2"/>
    <dgm:cxn modelId="{F713610B-F0B5-4B7D-AF1E-E6962CFEB9FD}" type="presParOf" srcId="{00188526-C305-4A54-95CC-5CF7C091E067}" destId="{F9C95BA2-4A2F-4456-B882-4087488D8BC0}" srcOrd="14" destOrd="0" presId="urn:microsoft.com/office/officeart/2005/8/layout/chevron2"/>
    <dgm:cxn modelId="{AFD2D923-9D6D-435B-888E-B8B63EA51DF6}" type="presParOf" srcId="{F9C95BA2-4A2F-4456-B882-4087488D8BC0}" destId="{A9308A25-5E57-41E7-937A-807BB5B5928F}" srcOrd="0" destOrd="0" presId="urn:microsoft.com/office/officeart/2005/8/layout/chevron2"/>
    <dgm:cxn modelId="{42FC4915-CF71-432B-9426-C997149E8F93}" type="presParOf" srcId="{F9C95BA2-4A2F-4456-B882-4087488D8BC0}" destId="{9B95AFAB-DBD4-4EBE-B21A-7639EDC869BE}" srcOrd="1" destOrd="0" presId="urn:microsoft.com/office/officeart/2005/8/layout/chevron2"/>
    <dgm:cxn modelId="{EB151A18-E6DA-47FB-B270-5CFFF0038B92}" type="presParOf" srcId="{00188526-C305-4A54-95CC-5CF7C091E067}" destId="{B94C7A22-D9EB-486E-B62B-D62647FDD98F}" srcOrd="15" destOrd="0" presId="urn:microsoft.com/office/officeart/2005/8/layout/chevron2"/>
    <dgm:cxn modelId="{88732FDB-434E-4544-8507-0BA31B1F33EA}" type="presParOf" srcId="{00188526-C305-4A54-95CC-5CF7C091E067}" destId="{8FC9128F-9C61-459F-8D4A-BDD18B808F80}" srcOrd="16" destOrd="0" presId="urn:microsoft.com/office/officeart/2005/8/layout/chevron2"/>
    <dgm:cxn modelId="{BC730759-1FE2-493C-8C16-E220840BD50B}" type="presParOf" srcId="{8FC9128F-9C61-459F-8D4A-BDD18B808F80}" destId="{13C09EDA-4D2A-4EE3-A155-0A2495082C14}" srcOrd="0" destOrd="0" presId="urn:microsoft.com/office/officeart/2005/8/layout/chevron2"/>
    <dgm:cxn modelId="{B6D630D6-1BB3-49B3-BD22-118AB530A537}" type="presParOf" srcId="{8FC9128F-9C61-459F-8D4A-BDD18B808F80}" destId="{605BD1AB-59D6-4452-9116-DBD3029E9BBE}" srcOrd="1" destOrd="0" presId="urn:microsoft.com/office/officeart/2005/8/layout/chevron2"/>
    <dgm:cxn modelId="{46DA229E-AF8B-40B2-8BDA-ADA8A96144CF}" type="presParOf" srcId="{00188526-C305-4A54-95CC-5CF7C091E067}" destId="{11148FBD-4FC6-4232-AC18-ED542DA13F9C}" srcOrd="17" destOrd="0" presId="urn:microsoft.com/office/officeart/2005/8/layout/chevron2"/>
    <dgm:cxn modelId="{40FA33F8-AD3A-42B7-9407-CB63F7E27994}" type="presParOf" srcId="{00188526-C305-4A54-95CC-5CF7C091E067}" destId="{D09B05E3-46B5-4CE0-88E1-19F16394D131}" srcOrd="18" destOrd="0" presId="urn:microsoft.com/office/officeart/2005/8/layout/chevron2"/>
    <dgm:cxn modelId="{BFD1C5D7-6E4E-4282-98DB-59770D147995}" type="presParOf" srcId="{D09B05E3-46B5-4CE0-88E1-19F16394D131}" destId="{F43524B2-0B90-4E95-B324-BFB746E37346}" srcOrd="0" destOrd="0" presId="urn:microsoft.com/office/officeart/2005/8/layout/chevron2"/>
    <dgm:cxn modelId="{3D6C606C-9533-424A-81E2-2F6C1D3D65B2}" type="presParOf" srcId="{D09B05E3-46B5-4CE0-88E1-19F16394D131}" destId="{F005E048-D342-4357-BB75-7B188907BD39}" srcOrd="1" destOrd="0" presId="urn:microsoft.com/office/officeart/2005/8/layout/chevron2"/>
    <dgm:cxn modelId="{A8674F47-5F25-452E-ACCD-6D04D8B800F4}" type="presParOf" srcId="{00188526-C305-4A54-95CC-5CF7C091E067}" destId="{241C31DD-8969-4E3F-B8CA-B7BFB5543123}" srcOrd="19" destOrd="0" presId="urn:microsoft.com/office/officeart/2005/8/layout/chevron2"/>
    <dgm:cxn modelId="{2DC532E5-1897-482A-B0AE-35B725602C82}" type="presParOf" srcId="{00188526-C305-4A54-95CC-5CF7C091E067}" destId="{D865845D-DE29-4D40-9D74-D38EE9F38584}" srcOrd="20" destOrd="0" presId="urn:microsoft.com/office/officeart/2005/8/layout/chevron2"/>
    <dgm:cxn modelId="{EAE84BB9-1FB8-4EDF-8F16-280952D55600}" type="presParOf" srcId="{D865845D-DE29-4D40-9D74-D38EE9F38584}" destId="{69D81C02-D207-451E-A323-5E2AFFE2A42F}" srcOrd="0" destOrd="0" presId="urn:microsoft.com/office/officeart/2005/8/layout/chevron2"/>
    <dgm:cxn modelId="{40F8AF23-BF52-45EA-9A37-79B77B9660DA}" type="presParOf" srcId="{D865845D-DE29-4D40-9D74-D38EE9F38584}" destId="{F418C096-A968-4F00-8870-EA297CFE59AF}" srcOrd="1" destOrd="0" presId="urn:microsoft.com/office/officeart/2005/8/layout/chevron2"/>
    <dgm:cxn modelId="{438EF322-DFB9-4755-822B-D4858B3EB103}" type="presParOf" srcId="{00188526-C305-4A54-95CC-5CF7C091E067}" destId="{1479A193-60DD-483C-832A-E7970385FF0E}" srcOrd="21" destOrd="0" presId="urn:microsoft.com/office/officeart/2005/8/layout/chevron2"/>
    <dgm:cxn modelId="{56FCE8AD-1B8C-4227-8098-1BED64CBBC28}" type="presParOf" srcId="{00188526-C305-4A54-95CC-5CF7C091E067}" destId="{091E27CA-CEE7-4473-AAB5-2F63062A7491}" srcOrd="22" destOrd="0" presId="urn:microsoft.com/office/officeart/2005/8/layout/chevron2"/>
    <dgm:cxn modelId="{D1DB5959-6B74-4A81-A218-7168A8AB1B9A}" type="presParOf" srcId="{091E27CA-CEE7-4473-AAB5-2F63062A7491}" destId="{59A1C928-4281-4E24-8488-5B527F265496}" srcOrd="0" destOrd="0" presId="urn:microsoft.com/office/officeart/2005/8/layout/chevron2"/>
    <dgm:cxn modelId="{2AEB3A30-CCEA-48AE-9E73-62DED25362B5}" type="presParOf" srcId="{091E27CA-CEE7-4473-AAB5-2F63062A7491}" destId="{F32B59F6-0765-4456-8614-893D864185C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137BF-1DFF-4B6D-9CC6-FD6385CBBDB2}">
      <dsp:nvSpPr>
        <dsp:cNvPr id="0" name=""/>
        <dsp:cNvSpPr/>
      </dsp:nvSpPr>
      <dsp:spPr>
        <a:xfrm rot="5400000">
          <a:off x="-77157" y="82511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0" y="185387"/>
        <a:ext cx="360066" cy="154314"/>
      </dsp:txXfrm>
    </dsp:sp>
    <dsp:sp modelId="{1026CCE2-3A47-4235-BE8B-3454C6A4C771}">
      <dsp:nvSpPr>
        <dsp:cNvPr id="0" name=""/>
        <dsp:cNvSpPr/>
      </dsp:nvSpPr>
      <dsp:spPr>
        <a:xfrm rot="5400000">
          <a:off x="3470346" y="-3104925"/>
          <a:ext cx="334523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What is Machine Learning?</a:t>
          </a:r>
          <a:endParaRPr lang="en-US" sz="1900" b="1" kern="1200" dirty="0">
            <a:solidFill>
              <a:schemeClr val="accent1">
                <a:lumMod val="75000"/>
              </a:schemeClr>
            </a:solidFill>
          </a:endParaRPr>
        </a:p>
      </dsp:txBody>
      <dsp:txXfrm rot="-5400000">
        <a:off x="360066" y="21685"/>
        <a:ext cx="6538753" cy="301863"/>
      </dsp:txXfrm>
    </dsp:sp>
    <dsp:sp modelId="{67D45A3B-13B8-4CC5-815F-D0BC3E133E4F}">
      <dsp:nvSpPr>
        <dsp:cNvPr id="0" name=""/>
        <dsp:cNvSpPr/>
      </dsp:nvSpPr>
      <dsp:spPr>
        <a:xfrm rot="5400000">
          <a:off x="-77157" y="548093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2</a:t>
          </a:r>
          <a:endParaRPr lang="en-US" sz="2000" b="1" kern="1200" dirty="0"/>
        </a:p>
      </dsp:txBody>
      <dsp:txXfrm rot="-5400000">
        <a:off x="0" y="650969"/>
        <a:ext cx="360066" cy="154314"/>
      </dsp:txXfrm>
    </dsp:sp>
    <dsp:sp modelId="{D36F5EA0-A970-49A4-9CBE-60F12B7AE527}">
      <dsp:nvSpPr>
        <dsp:cNvPr id="0" name=""/>
        <dsp:cNvSpPr/>
      </dsp:nvSpPr>
      <dsp:spPr>
        <a:xfrm rot="5400000">
          <a:off x="3470434" y="-2639432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Evolution &amp; Future of Machine Learning</a:t>
          </a:r>
          <a:endParaRPr lang="en-US" sz="1900" b="1" kern="1200" dirty="0">
            <a:solidFill>
              <a:schemeClr val="accent1">
                <a:lumMod val="75000"/>
              </a:schemeClr>
            </a:solidFill>
          </a:endParaRPr>
        </a:p>
      </dsp:txBody>
      <dsp:txXfrm rot="-5400000">
        <a:off x="360067" y="487256"/>
        <a:ext cx="6538762" cy="301705"/>
      </dsp:txXfrm>
    </dsp:sp>
    <dsp:sp modelId="{224B14B8-AC06-4BD8-9AA7-F069EDF5F435}">
      <dsp:nvSpPr>
        <dsp:cNvPr id="0" name=""/>
        <dsp:cNvSpPr/>
      </dsp:nvSpPr>
      <dsp:spPr>
        <a:xfrm rot="5400000">
          <a:off x="-77157" y="1013674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0" y="1116550"/>
        <a:ext cx="360066" cy="154314"/>
      </dsp:txXfrm>
    </dsp:sp>
    <dsp:sp modelId="{666EC65F-D228-4176-A959-94B0F6C6926E}">
      <dsp:nvSpPr>
        <dsp:cNvPr id="0" name=""/>
        <dsp:cNvSpPr/>
      </dsp:nvSpPr>
      <dsp:spPr>
        <a:xfrm rot="5400000">
          <a:off x="3470434" y="-2173850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Biggest Confusion: AI </a:t>
          </a:r>
          <a:r>
            <a:rPr lang="en-US" sz="1900" b="1" kern="1200" dirty="0" err="1" smtClean="0">
              <a:solidFill>
                <a:schemeClr val="accent1">
                  <a:lumMod val="75000"/>
                </a:schemeClr>
              </a:solidFill>
            </a:rPr>
            <a:t>vs</a:t>
          </a: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 ML </a:t>
          </a:r>
          <a:r>
            <a:rPr lang="en-US" sz="1900" b="1" kern="1200" dirty="0" err="1" smtClean="0">
              <a:solidFill>
                <a:schemeClr val="accent1">
                  <a:lumMod val="75000"/>
                </a:schemeClr>
              </a:solidFill>
            </a:rPr>
            <a:t>vs</a:t>
          </a: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 DL</a:t>
          </a:r>
          <a:endParaRPr lang="en-US" sz="1900" b="1" kern="1200" dirty="0">
            <a:solidFill>
              <a:schemeClr val="accent1">
                <a:lumMod val="75000"/>
              </a:schemeClr>
            </a:solidFill>
          </a:endParaRPr>
        </a:p>
      </dsp:txBody>
      <dsp:txXfrm rot="-5400000">
        <a:off x="360067" y="952838"/>
        <a:ext cx="6538762" cy="301705"/>
      </dsp:txXfrm>
    </dsp:sp>
    <dsp:sp modelId="{E4102090-D6C1-49FE-B78F-87A027B454CE}">
      <dsp:nvSpPr>
        <dsp:cNvPr id="0" name=""/>
        <dsp:cNvSpPr/>
      </dsp:nvSpPr>
      <dsp:spPr>
        <a:xfrm rot="5400000">
          <a:off x="-77157" y="1479256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1582132"/>
        <a:ext cx="360066" cy="154314"/>
      </dsp:txXfrm>
    </dsp:sp>
    <dsp:sp modelId="{68DD42A2-D310-4BA8-A0D1-FEC535FDCCCC}">
      <dsp:nvSpPr>
        <dsp:cNvPr id="0" name=""/>
        <dsp:cNvSpPr/>
      </dsp:nvSpPr>
      <dsp:spPr>
        <a:xfrm rot="5400000">
          <a:off x="3470434" y="-1708268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How does Machine Learning Work?</a:t>
          </a:r>
          <a:endParaRPr lang="en-US" sz="1900" kern="1200" dirty="0"/>
        </a:p>
      </dsp:txBody>
      <dsp:txXfrm rot="-5400000">
        <a:off x="360067" y="1418420"/>
        <a:ext cx="6538762" cy="301705"/>
      </dsp:txXfrm>
    </dsp:sp>
    <dsp:sp modelId="{B3011D4B-E6B8-461C-8CC5-78AA718CB38D}">
      <dsp:nvSpPr>
        <dsp:cNvPr id="0" name=""/>
        <dsp:cNvSpPr/>
      </dsp:nvSpPr>
      <dsp:spPr>
        <a:xfrm rot="5400000">
          <a:off x="-77157" y="1944837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5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2047713"/>
        <a:ext cx="360066" cy="154314"/>
      </dsp:txXfrm>
    </dsp:sp>
    <dsp:sp modelId="{EA8A3E00-61CB-49D1-B0A5-002BAEB6C44C}">
      <dsp:nvSpPr>
        <dsp:cNvPr id="0" name=""/>
        <dsp:cNvSpPr/>
      </dsp:nvSpPr>
      <dsp:spPr>
        <a:xfrm rot="5400000">
          <a:off x="3470434" y="-1242687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Types, Algorithms &amp; Examples of ML</a:t>
          </a:r>
          <a:endParaRPr lang="en-US" sz="1900" kern="1200" dirty="0"/>
        </a:p>
      </dsp:txBody>
      <dsp:txXfrm rot="-5400000">
        <a:off x="360067" y="1884001"/>
        <a:ext cx="6538762" cy="301705"/>
      </dsp:txXfrm>
    </dsp:sp>
    <dsp:sp modelId="{1640AA1F-88A2-4028-9E84-B25572FA5A53}">
      <dsp:nvSpPr>
        <dsp:cNvPr id="0" name=""/>
        <dsp:cNvSpPr/>
      </dsp:nvSpPr>
      <dsp:spPr>
        <a:xfrm rot="5400000">
          <a:off x="-77157" y="2410419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6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2513295"/>
        <a:ext cx="360066" cy="154314"/>
      </dsp:txXfrm>
    </dsp:sp>
    <dsp:sp modelId="{DEA628A8-2E58-41DD-91C6-5A1393A50ED7}">
      <dsp:nvSpPr>
        <dsp:cNvPr id="0" name=""/>
        <dsp:cNvSpPr/>
      </dsp:nvSpPr>
      <dsp:spPr>
        <a:xfrm rot="5400000">
          <a:off x="3470434" y="-777105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Use Cases of Machine Learning </a:t>
          </a:r>
          <a:endParaRPr lang="en-US" sz="1900" kern="1200" dirty="0"/>
        </a:p>
      </dsp:txBody>
      <dsp:txXfrm rot="-5400000">
        <a:off x="360067" y="2349583"/>
        <a:ext cx="6538762" cy="301705"/>
      </dsp:txXfrm>
    </dsp:sp>
    <dsp:sp modelId="{720C20EA-0F1A-4763-AF76-0B082D3874E4}">
      <dsp:nvSpPr>
        <dsp:cNvPr id="0" name=""/>
        <dsp:cNvSpPr/>
      </dsp:nvSpPr>
      <dsp:spPr>
        <a:xfrm rot="5400000">
          <a:off x="-77157" y="2876001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7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2978877"/>
        <a:ext cx="360066" cy="154314"/>
      </dsp:txXfrm>
    </dsp:sp>
    <dsp:sp modelId="{9B686749-30FC-40E8-BF62-07E75EF65AA2}">
      <dsp:nvSpPr>
        <dsp:cNvPr id="0" name=""/>
        <dsp:cNvSpPr/>
      </dsp:nvSpPr>
      <dsp:spPr>
        <a:xfrm rot="5400000">
          <a:off x="3470434" y="-311524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Applications of Machine Learning</a:t>
          </a:r>
          <a:endParaRPr lang="en-US" sz="1900" kern="1200" dirty="0"/>
        </a:p>
      </dsp:txBody>
      <dsp:txXfrm rot="-5400000">
        <a:off x="360067" y="2815164"/>
        <a:ext cx="6538762" cy="301705"/>
      </dsp:txXfrm>
    </dsp:sp>
    <dsp:sp modelId="{A9308A25-5E57-41E7-937A-807BB5B5928F}">
      <dsp:nvSpPr>
        <dsp:cNvPr id="0" name=""/>
        <dsp:cNvSpPr/>
      </dsp:nvSpPr>
      <dsp:spPr>
        <a:xfrm rot="5400000">
          <a:off x="-77157" y="3341582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8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3444458"/>
        <a:ext cx="360066" cy="154314"/>
      </dsp:txXfrm>
    </dsp:sp>
    <dsp:sp modelId="{9B95AFAB-DBD4-4EBE-B21A-7639EDC869BE}">
      <dsp:nvSpPr>
        <dsp:cNvPr id="0" name=""/>
        <dsp:cNvSpPr/>
      </dsp:nvSpPr>
      <dsp:spPr>
        <a:xfrm rot="5400000">
          <a:off x="3470434" y="154057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Open source library of Machine Learning</a:t>
          </a:r>
          <a:endParaRPr lang="en-US" sz="1900" kern="1200" dirty="0"/>
        </a:p>
      </dsp:txBody>
      <dsp:txXfrm rot="-5400000">
        <a:off x="360067" y="3280746"/>
        <a:ext cx="6538762" cy="301705"/>
      </dsp:txXfrm>
    </dsp:sp>
    <dsp:sp modelId="{13C09EDA-4D2A-4EE3-A155-0A2495082C14}">
      <dsp:nvSpPr>
        <dsp:cNvPr id="0" name=""/>
        <dsp:cNvSpPr/>
      </dsp:nvSpPr>
      <dsp:spPr>
        <a:xfrm rot="5400000">
          <a:off x="-77157" y="3807164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9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3910040"/>
        <a:ext cx="360066" cy="154314"/>
      </dsp:txXfrm>
    </dsp:sp>
    <dsp:sp modelId="{605BD1AB-59D6-4452-9116-DBD3029E9BBE}">
      <dsp:nvSpPr>
        <dsp:cNvPr id="0" name=""/>
        <dsp:cNvSpPr/>
      </dsp:nvSpPr>
      <dsp:spPr>
        <a:xfrm rot="5400000">
          <a:off x="3470434" y="619639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Google API to use Machine Learning models</a:t>
          </a:r>
          <a:endParaRPr lang="en-US" sz="1900" kern="1200" dirty="0"/>
        </a:p>
      </dsp:txBody>
      <dsp:txXfrm rot="-5400000">
        <a:off x="360067" y="3746328"/>
        <a:ext cx="6538762" cy="301705"/>
      </dsp:txXfrm>
    </dsp:sp>
    <dsp:sp modelId="{F43524B2-0B90-4E95-B324-BFB746E37346}">
      <dsp:nvSpPr>
        <dsp:cNvPr id="0" name=""/>
        <dsp:cNvSpPr/>
      </dsp:nvSpPr>
      <dsp:spPr>
        <a:xfrm rot="5400000">
          <a:off x="-77157" y="4272745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10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4375621"/>
        <a:ext cx="360066" cy="154314"/>
      </dsp:txXfrm>
    </dsp:sp>
    <dsp:sp modelId="{F005E048-D342-4357-BB75-7B188907BD39}">
      <dsp:nvSpPr>
        <dsp:cNvPr id="0" name=""/>
        <dsp:cNvSpPr/>
      </dsp:nvSpPr>
      <dsp:spPr>
        <a:xfrm rot="5400000">
          <a:off x="3470434" y="1085220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Recommended way to get started</a:t>
          </a:r>
          <a:endParaRPr lang="en-US" sz="1900" kern="1200" dirty="0"/>
        </a:p>
      </dsp:txBody>
      <dsp:txXfrm rot="-5400000">
        <a:off x="360067" y="4211909"/>
        <a:ext cx="6538762" cy="301705"/>
      </dsp:txXfrm>
    </dsp:sp>
    <dsp:sp modelId="{69D81C02-D207-451E-A323-5E2AFFE2A42F}">
      <dsp:nvSpPr>
        <dsp:cNvPr id="0" name=""/>
        <dsp:cNvSpPr/>
      </dsp:nvSpPr>
      <dsp:spPr>
        <a:xfrm rot="5400000">
          <a:off x="-77157" y="4738327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11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4841203"/>
        <a:ext cx="360066" cy="154314"/>
      </dsp:txXfrm>
    </dsp:sp>
    <dsp:sp modelId="{F418C096-A968-4F00-8870-EA297CFE59AF}">
      <dsp:nvSpPr>
        <dsp:cNvPr id="0" name=""/>
        <dsp:cNvSpPr/>
      </dsp:nvSpPr>
      <dsp:spPr>
        <a:xfrm rot="5400000">
          <a:off x="3470434" y="1550802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Which jobs will be replaced with AI?</a:t>
          </a:r>
          <a:endParaRPr lang="en-US" sz="1900" kern="1200" dirty="0"/>
        </a:p>
      </dsp:txBody>
      <dsp:txXfrm rot="-5400000">
        <a:off x="360067" y="4677491"/>
        <a:ext cx="6538762" cy="301705"/>
      </dsp:txXfrm>
    </dsp:sp>
    <dsp:sp modelId="{59A1C928-4281-4E24-8488-5B527F265496}">
      <dsp:nvSpPr>
        <dsp:cNvPr id="0" name=""/>
        <dsp:cNvSpPr/>
      </dsp:nvSpPr>
      <dsp:spPr>
        <a:xfrm rot="5400000">
          <a:off x="-77157" y="5203909"/>
          <a:ext cx="514380" cy="360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12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5306785"/>
        <a:ext cx="360066" cy="154314"/>
      </dsp:txXfrm>
    </dsp:sp>
    <dsp:sp modelId="{F32B59F6-0765-4456-8614-893D864185CA}">
      <dsp:nvSpPr>
        <dsp:cNvPr id="0" name=""/>
        <dsp:cNvSpPr/>
      </dsp:nvSpPr>
      <dsp:spPr>
        <a:xfrm rot="5400000">
          <a:off x="3470434" y="2016383"/>
          <a:ext cx="334347" cy="6555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accent1">
                  <a:lumMod val="75000"/>
                </a:schemeClr>
              </a:solidFill>
            </a:rPr>
            <a:t>Why the people are worried about AI?</a:t>
          </a:r>
          <a:endParaRPr lang="en-US" sz="1900" kern="1200" dirty="0"/>
        </a:p>
      </dsp:txBody>
      <dsp:txXfrm rot="-5400000">
        <a:off x="360067" y="5143072"/>
        <a:ext cx="6538762" cy="301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29D49-3D52-45D8-9F8A-E79D5C4D3B4F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07246-F035-4BAC-B648-F5AE5DE6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2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07246-F035-4BAC-B648-F5AE5DE6C9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1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07246-F035-4BAC-B648-F5AE5DE6C9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9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1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0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9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3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7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6085B-32C2-46A3-A03A-0AC52E694B6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E8F33-B6F7-4A3E-BB23-8623F3C9D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9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dependent.co.uk/life-style/gadgets-and-tech/news/elon-musk-artificial-intelligence-openai-neuralink-ai-warning-a8074821.html" TargetMode="External"/><Relationship Id="rId13" Type="http://schemas.openxmlformats.org/officeDocument/2006/relationships/hyperlink" Target="https://cloud.google.com/speech-to-text/" TargetMode="External"/><Relationship Id="rId3" Type="http://schemas.openxmlformats.org/officeDocument/2006/relationships/hyperlink" Target="https://www.edureka.co/blog/what-is-machine-learning/" TargetMode="External"/><Relationship Id="rId7" Type="http://schemas.openxmlformats.org/officeDocument/2006/relationships/hyperlink" Target="https://demos.algorithmia.com/colorize-photos/" TargetMode="External"/><Relationship Id="rId12" Type="http://schemas.openxmlformats.org/officeDocument/2006/relationships/hyperlink" Target="https://cloud.google.com/vision/" TargetMode="External"/><Relationship Id="rId17" Type="http://schemas.openxmlformats.org/officeDocument/2006/relationships/hyperlink" Target="https://blogs.microsoft.com/blog/2018/09/18/announcing-new-ai-and-mixed-reality-business-applications-for-microsoft-dynamics/" TargetMode="External"/><Relationship Id="rId2" Type="http://schemas.openxmlformats.org/officeDocument/2006/relationships/hyperlink" Target="https://cloud.google.com/products/ai/" TargetMode="External"/><Relationship Id="rId16" Type="http://schemas.openxmlformats.org/officeDocument/2006/relationships/hyperlink" Target="https://cloud.google.com/video-intellig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mswitch.com/crm-features/crm-artificial-intelligence/" TargetMode="External"/><Relationship Id="rId11" Type="http://schemas.openxmlformats.org/officeDocument/2006/relationships/hyperlink" Target="https://steemit.com/steemit/@davidyakobovitch/where-is-data-science-trending-in-2018" TargetMode="External"/><Relationship Id="rId5" Type="http://schemas.openxmlformats.org/officeDocument/2006/relationships/hyperlink" Target="https://skymind.ai/wiki/machine-learning-algorithms/" TargetMode="External"/><Relationship Id="rId15" Type="http://schemas.openxmlformats.org/officeDocument/2006/relationships/hyperlink" Target="https://cloud.google.com/natural-language/" TargetMode="External"/><Relationship Id="rId10" Type="http://schemas.openxmlformats.org/officeDocument/2006/relationships/hyperlink" Target="https://environmentaljusticetv.wordpress.com/2014/12/02/bbc-news-stephen-hawking-warns-artificial-intelligence-could-end-mankind/" TargetMode="External"/><Relationship Id="rId4" Type="http://schemas.openxmlformats.org/officeDocument/2006/relationships/hyperlink" Target="https://dzone.com/articles/future-of-machine-learning-why-learn-machine-learn" TargetMode="External"/><Relationship Id="rId9" Type="http://schemas.openxmlformats.org/officeDocument/2006/relationships/hyperlink" Target="https://www.theguardian.com/technology/2016/jun/12/nick-bostrom-artificial-intelligence-machine" TargetMode="External"/><Relationship Id="rId14" Type="http://schemas.openxmlformats.org/officeDocument/2006/relationships/hyperlink" Target="https://cloud.google.com/translate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副標題 2"/>
          <p:cNvSpPr txBox="1">
            <a:spLocks/>
          </p:cNvSpPr>
          <p:nvPr/>
        </p:nvSpPr>
        <p:spPr>
          <a:xfrm>
            <a:off x="2362200" y="632460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>
                <a:solidFill>
                  <a:srgbClr val="0070C0"/>
                </a:solidFill>
                <a:latin typeface="Arial Narrow" pitchFamily="34" charset="0"/>
                <a:cs typeface="Consolas" pitchFamily="49" charset="0"/>
              </a:rPr>
              <a:t>Speaker : </a:t>
            </a:r>
            <a:r>
              <a:rPr lang="en-US" altLang="zh-TW" sz="2800" b="1" dirty="0" err="1" smtClean="0">
                <a:solidFill>
                  <a:srgbClr val="0070C0"/>
                </a:solidFill>
                <a:latin typeface="Arial Narrow" pitchFamily="34" charset="0"/>
                <a:cs typeface="Consolas" pitchFamily="49" charset="0"/>
              </a:rPr>
              <a:t>Aashish</a:t>
            </a:r>
            <a:endParaRPr lang="en-US" altLang="zh-TW" sz="2800" b="1" dirty="0" smtClean="0">
              <a:solidFill>
                <a:srgbClr val="0070C0"/>
              </a:solidFill>
              <a:latin typeface="Arial Narrow" pitchFamily="34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5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3200400" y="1219200"/>
            <a:ext cx="2514600" cy="205740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3" name="Isosceles Triangle 2"/>
          <p:cNvSpPr/>
          <p:nvPr/>
        </p:nvSpPr>
        <p:spPr>
          <a:xfrm>
            <a:off x="4495800" y="3352800"/>
            <a:ext cx="2514600" cy="20574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" name="Isosceles Triangle 3"/>
          <p:cNvSpPr/>
          <p:nvPr/>
        </p:nvSpPr>
        <p:spPr>
          <a:xfrm>
            <a:off x="1901246" y="3352800"/>
            <a:ext cx="2514600" cy="2057400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42511" y="2017693"/>
            <a:ext cx="1943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Supervised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9845" y="4343400"/>
            <a:ext cx="206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Unsupervised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4426803"/>
            <a:ext cx="2202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Reinforcement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Shape 1"/>
          <p:cNvSpPr txBox="1"/>
          <p:nvPr/>
        </p:nvSpPr>
        <p:spPr>
          <a:xfrm>
            <a:off x="0" y="152400"/>
            <a:ext cx="4038600" cy="4425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Types of Machine Learning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52400" y="609600"/>
            <a:ext cx="4038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8"/>
          <a:stretch/>
        </p:blipFill>
        <p:spPr>
          <a:xfrm>
            <a:off x="363033" y="533400"/>
            <a:ext cx="8417933" cy="6054312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2209800" y="152400"/>
            <a:ext cx="4648201" cy="4425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Algorithms of Machine Learning</a:t>
            </a:r>
            <a:endParaRPr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Machine Learning\img\supervised_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509713"/>
            <a:ext cx="80692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52400" y="609600"/>
            <a:ext cx="3048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Shape 1"/>
          <p:cNvSpPr txBox="1"/>
          <p:nvPr/>
        </p:nvSpPr>
        <p:spPr>
          <a:xfrm>
            <a:off x="0" y="152400"/>
            <a:ext cx="3200400" cy="457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Supervised Learning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382" y="76200"/>
            <a:ext cx="2695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Train Me!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Labeled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Direct feedback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Predict outcome/future</a:t>
            </a:r>
          </a:p>
        </p:txBody>
      </p:sp>
    </p:spTree>
    <p:extLst>
      <p:ext uri="{BB962C8B-B14F-4D97-AF65-F5344CB8AC3E}">
        <p14:creationId xmlns:p14="http://schemas.microsoft.com/office/powerpoint/2010/main" val="43886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152400" y="609600"/>
            <a:ext cx="457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Shape 1"/>
          <p:cNvSpPr txBox="1"/>
          <p:nvPr/>
        </p:nvSpPr>
        <p:spPr>
          <a:xfrm>
            <a:off x="0" y="152400"/>
            <a:ext cx="4724400" cy="457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Example of Supervised Learning</a:t>
            </a:r>
            <a:endParaRPr sz="2000" dirty="0">
              <a:solidFill>
                <a:srgbClr val="00B0F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51962"/>
              </p:ext>
            </p:extLst>
          </p:nvPr>
        </p:nvGraphicFramePr>
        <p:xfrm>
          <a:off x="152400" y="2413000"/>
          <a:ext cx="2743200" cy="3302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52600"/>
                <a:gridCol w="990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r>
                        <a:rPr lang="en-US" baseline="0" dirty="0" smtClean="0"/>
                        <a:t> here to claim your prize!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What’s new?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spam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Hang out later?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spam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You</a:t>
                      </a:r>
                      <a:r>
                        <a:rPr lang="en-US" baseline="0" dirty="0" smtClean="0"/>
                        <a:t> have won $1000,000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B w="9525" cap="flat" cmpd="sng" algn="ctr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TextShape 1"/>
          <p:cNvSpPr txBox="1"/>
          <p:nvPr/>
        </p:nvSpPr>
        <p:spPr>
          <a:xfrm>
            <a:off x="76200" y="2011680"/>
            <a:ext cx="1524000" cy="366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Dataset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9" name="Picture 5" descr="C:\Users\USER\Desktop\Machine Learning\ML algorithm and there uses\mail spam\main-qimg-d10f7d5a310b8fa54425b219c225b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8040"/>
            <a:ext cx="6032500" cy="30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52400" y="8382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Þ"/>
            </a:pPr>
            <a:r>
              <a:rPr lang="en-US" dirty="0" smtClean="0"/>
              <a:t>An example of  supervised learning using classification algorithms.</a:t>
            </a:r>
          </a:p>
          <a:p>
            <a:r>
              <a:rPr lang="en-US" dirty="0"/>
              <a:t> </a:t>
            </a:r>
            <a:r>
              <a:rPr lang="en-US" dirty="0" smtClean="0"/>
              <a:t>   “How do email </a:t>
            </a:r>
            <a:r>
              <a:rPr lang="en-US" b="1" dirty="0"/>
              <a:t>S</a:t>
            </a:r>
            <a:r>
              <a:rPr lang="en-US" b="1" dirty="0" smtClean="0"/>
              <a:t>pam Filters</a:t>
            </a:r>
            <a:r>
              <a:rPr lang="en-US" dirty="0" smtClean="0"/>
              <a:t> work? “</a:t>
            </a:r>
          </a:p>
        </p:txBody>
      </p:sp>
    </p:spTree>
    <p:extLst>
      <p:ext uri="{BB962C8B-B14F-4D97-AF65-F5344CB8AC3E}">
        <p14:creationId xmlns:p14="http://schemas.microsoft.com/office/powerpoint/2010/main" val="158928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838200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Þ"/>
            </a:pPr>
            <a:r>
              <a:rPr lang="en-US" dirty="0">
                <a:latin typeface="Century Gothic" pitchFamily="34" charset="0"/>
              </a:rPr>
              <a:t>An example of  supervised learning using </a:t>
            </a:r>
            <a:r>
              <a:rPr lang="en-US" dirty="0" smtClean="0">
                <a:latin typeface="Century Gothic" pitchFamily="34" charset="0"/>
              </a:rPr>
              <a:t>regression </a:t>
            </a:r>
            <a:r>
              <a:rPr lang="en-US" dirty="0">
                <a:latin typeface="Century Gothic" pitchFamily="34" charset="0"/>
              </a:rPr>
              <a:t>algorithms.</a:t>
            </a:r>
          </a:p>
          <a:p>
            <a:r>
              <a:rPr lang="en-US" dirty="0">
                <a:latin typeface="Century Gothic" pitchFamily="34" charset="0"/>
              </a:rPr>
              <a:t>    </a:t>
            </a:r>
            <a:r>
              <a:rPr lang="en-US" dirty="0" smtClean="0">
                <a:latin typeface="Century Gothic" pitchFamily="34" charset="0"/>
              </a:rPr>
              <a:t>“Weather Prediction“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6" name="TextShape 1"/>
          <p:cNvSpPr txBox="1"/>
          <p:nvPr/>
        </p:nvSpPr>
        <p:spPr>
          <a:xfrm>
            <a:off x="0" y="152400"/>
            <a:ext cx="4724400" cy="457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Example of Supervised Learning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400" y="609600"/>
            <a:ext cx="457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52860"/>
              </p:ext>
            </p:extLst>
          </p:nvPr>
        </p:nvGraphicFramePr>
        <p:xfrm>
          <a:off x="152400" y="2489200"/>
          <a:ext cx="2743200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52600"/>
                <a:gridCol w="990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Humidity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Rain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Hot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B w="9525" cap="flat" cmpd="sng" algn="ctr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TextShape 1"/>
          <p:cNvSpPr txBox="1"/>
          <p:nvPr/>
        </p:nvSpPr>
        <p:spPr>
          <a:xfrm>
            <a:off x="76200" y="2011680"/>
            <a:ext cx="1524000" cy="366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Dataset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1" name="Picture 3" descr="C:\Users\USER\Desktop\Machine Learning\Types of ML\regres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9" t="2209" r="400"/>
          <a:stretch/>
        </p:blipFill>
        <p:spPr bwMode="auto">
          <a:xfrm>
            <a:off x="2940908" y="2485416"/>
            <a:ext cx="6203092" cy="29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Machine Learning\img\unsupervised_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105025"/>
            <a:ext cx="8726487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52400" y="60960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Shape 1"/>
          <p:cNvSpPr txBox="1"/>
          <p:nvPr/>
        </p:nvSpPr>
        <p:spPr>
          <a:xfrm>
            <a:off x="76200" y="152400"/>
            <a:ext cx="3581400" cy="442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Unsupervised Learning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18871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I am self sufficient in learning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No labels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No feedback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“Find hidden structure”</a:t>
            </a:r>
          </a:p>
        </p:txBody>
      </p:sp>
    </p:spTree>
    <p:extLst>
      <p:ext uri="{BB962C8B-B14F-4D97-AF65-F5344CB8AC3E}">
        <p14:creationId xmlns:p14="http://schemas.microsoft.com/office/powerpoint/2010/main" val="8344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152400" y="609600"/>
            <a:ext cx="502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Shape 1"/>
          <p:cNvSpPr txBox="1"/>
          <p:nvPr/>
        </p:nvSpPr>
        <p:spPr>
          <a:xfrm>
            <a:off x="0" y="152400"/>
            <a:ext cx="5181600" cy="457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Example of Unsupervised Learning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399" y="838200"/>
            <a:ext cx="8763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Þ"/>
            </a:pPr>
            <a:r>
              <a:rPr lang="en-US" dirty="0" smtClean="0">
                <a:latin typeface="Century Gothic" pitchFamily="34" charset="0"/>
              </a:rPr>
              <a:t>Here is one example of  unsupervised learning using association algorithm.</a:t>
            </a:r>
          </a:p>
          <a:p>
            <a:r>
              <a:rPr lang="en-US" dirty="0">
                <a:latin typeface="Century Gothic" pitchFamily="34" charset="0"/>
              </a:rPr>
              <a:t> </a:t>
            </a:r>
            <a:r>
              <a:rPr lang="en-US" dirty="0" smtClean="0">
                <a:latin typeface="Century Gothic" pitchFamily="34" charset="0"/>
              </a:rPr>
              <a:t>   “Market basket or Recommendation system “</a:t>
            </a:r>
          </a:p>
        </p:txBody>
      </p:sp>
      <p:pic>
        <p:nvPicPr>
          <p:cNvPr id="3074" name="Picture 2" descr="C:\Users\USER\Desktop\Machine Learning\Types of ML\associati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828800"/>
            <a:ext cx="8763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50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152400" y="609600"/>
            <a:ext cx="502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Shape 1"/>
          <p:cNvSpPr txBox="1"/>
          <p:nvPr/>
        </p:nvSpPr>
        <p:spPr>
          <a:xfrm>
            <a:off x="0" y="152400"/>
            <a:ext cx="5181600" cy="457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Example of Unsupervised Learning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76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Þ"/>
            </a:pPr>
            <a:r>
              <a:rPr lang="en-US" dirty="0" smtClean="0">
                <a:latin typeface="Century Gothic" pitchFamily="34" charset="0"/>
              </a:rPr>
              <a:t>Here is one example of  unsupervised learning using clustering algorithm.</a:t>
            </a:r>
          </a:p>
          <a:p>
            <a:r>
              <a:rPr lang="en-US" dirty="0">
                <a:latin typeface="Century Gothic" pitchFamily="34" charset="0"/>
              </a:rPr>
              <a:t> </a:t>
            </a:r>
            <a:r>
              <a:rPr lang="en-US" dirty="0" smtClean="0">
                <a:latin typeface="Century Gothic" pitchFamily="34" charset="0"/>
              </a:rPr>
              <a:t>   “Suppose a telecom company wants to reduce its customer churn rate by     </a:t>
            </a:r>
          </a:p>
          <a:p>
            <a:r>
              <a:rPr lang="en-US" dirty="0">
                <a:latin typeface="Century Gothic" pitchFamily="34" charset="0"/>
              </a:rPr>
              <a:t> </a:t>
            </a:r>
            <a:r>
              <a:rPr lang="en-US" dirty="0" smtClean="0">
                <a:latin typeface="Century Gothic" pitchFamily="34" charset="0"/>
              </a:rPr>
              <a:t>     providing personalized call and data plans“</a:t>
            </a:r>
          </a:p>
        </p:txBody>
      </p:sp>
      <p:pic>
        <p:nvPicPr>
          <p:cNvPr id="4098" name="Picture 2" descr="C:\Users\USER\Desktop\Machine Learning\Types of ML\cluster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01"/>
          <a:stretch/>
        </p:blipFill>
        <p:spPr bwMode="auto">
          <a:xfrm>
            <a:off x="227012" y="2695060"/>
            <a:ext cx="8688388" cy="32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Machine Learning\img\reinforcement_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9" y="1752600"/>
            <a:ext cx="883806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52400" y="6096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Shape 1"/>
          <p:cNvSpPr txBox="1"/>
          <p:nvPr/>
        </p:nvSpPr>
        <p:spPr>
          <a:xfrm>
            <a:off x="0" y="152400"/>
            <a:ext cx="3657600" cy="4425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Reinforcement Learning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2552" y="0"/>
            <a:ext cx="31814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My life My rules! (Hit &amp; Trial)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Decision process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Reward system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Learn from series of </a:t>
            </a:r>
          </a:p>
          <a:p>
            <a:r>
              <a:rPr lang="en-US" dirty="0" smtClean="0"/>
              <a:t>      actions/mistakes</a:t>
            </a:r>
          </a:p>
        </p:txBody>
      </p:sp>
    </p:spTree>
    <p:extLst>
      <p:ext uri="{BB962C8B-B14F-4D97-AF65-F5344CB8AC3E}">
        <p14:creationId xmlns:p14="http://schemas.microsoft.com/office/powerpoint/2010/main" val="42514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152400" y="609600"/>
            <a:ext cx="5105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Shape 1"/>
          <p:cNvSpPr txBox="1"/>
          <p:nvPr/>
        </p:nvSpPr>
        <p:spPr>
          <a:xfrm>
            <a:off x="0" y="152400"/>
            <a:ext cx="5257800" cy="457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Example of Reinforcement Learning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8382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Þ"/>
            </a:pPr>
            <a:r>
              <a:rPr lang="en-US" dirty="0" smtClean="0">
                <a:latin typeface="Century Gothic" pitchFamily="34" charset="0"/>
              </a:rPr>
              <a:t>Here is one example of  reinforcement learning.</a:t>
            </a:r>
          </a:p>
        </p:txBody>
      </p:sp>
      <p:pic>
        <p:nvPicPr>
          <p:cNvPr id="2050" name="Picture 2" descr="C:\Users\USER\Desktop\Machine Learning\img\reinforcement_learn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" b="3402"/>
          <a:stretch/>
        </p:blipFill>
        <p:spPr bwMode="auto">
          <a:xfrm>
            <a:off x="76200" y="683498"/>
            <a:ext cx="8892746" cy="596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156988"/>
              </p:ext>
            </p:extLst>
          </p:nvPr>
        </p:nvGraphicFramePr>
        <p:xfrm>
          <a:off x="228600" y="823560"/>
          <a:ext cx="6915150" cy="5646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Shape 1"/>
          <p:cNvSpPr txBox="1"/>
          <p:nvPr/>
        </p:nvSpPr>
        <p:spPr>
          <a:xfrm>
            <a:off x="228600" y="-76200"/>
            <a:ext cx="4038600" cy="8997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 smtClean="0">
                <a:solidFill>
                  <a:srgbClr val="EE6E4B"/>
                </a:solidFill>
                <a:latin typeface="Arial Black"/>
              </a:rPr>
              <a:t>Agenda</a:t>
            </a:r>
            <a:endParaRPr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81400"/>
            <a:ext cx="200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1068" r="972" b="1710"/>
          <a:stretch/>
        </p:blipFill>
        <p:spPr>
          <a:xfrm>
            <a:off x="88900" y="1079500"/>
            <a:ext cx="8966200" cy="5778500"/>
          </a:xfrm>
          <a:prstGeom prst="rect">
            <a:avLst/>
          </a:prstGeom>
        </p:spPr>
      </p:pic>
      <p:sp>
        <p:nvSpPr>
          <p:cNvPr id="7" name="TextShape 1"/>
          <p:cNvSpPr txBox="1"/>
          <p:nvPr/>
        </p:nvSpPr>
        <p:spPr>
          <a:xfrm>
            <a:off x="76200" y="152400"/>
            <a:ext cx="47244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Arial Black"/>
              </a:rPr>
              <a:t>Use Cases of Machine Learning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2400" y="609600"/>
            <a:ext cx="464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21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76200" y="152400"/>
            <a:ext cx="48768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Applications </a:t>
            </a:r>
            <a:r>
              <a:rPr lang="en-US" sz="2000" b="1" dirty="0">
                <a:solidFill>
                  <a:srgbClr val="00B0F0"/>
                </a:solidFill>
                <a:latin typeface="Arial Black"/>
              </a:rPr>
              <a:t>of Machine Learning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2400" y="609600"/>
            <a:ext cx="4864443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" name="Picture 2" descr="C:\Users\USER\Desktop\Machine Learning\ML application\selected\kuka_robot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USER\Desktop\Machine Learning\ML application\selected\Moley_the_robotic_ch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Machine Learning\ML application\selected\tesla_the_self_driving_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79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Machine Learning\ML application\selected\google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8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USER\Desktop\Machine Learning\ML application\selected\Netflix_recommendation_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" y="25442"/>
            <a:ext cx="9117227" cy="683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9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Machine Learning\ML application\selected\amazone_recomed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71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Machine Learning\ML application\selected\photo_color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9" y="0"/>
            <a:ext cx="9153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Machine Learning\ML application\selected\photo_coloriz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06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8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4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Machine Learning\ML application\selected\auto friends and location tagging sugges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Machine Learning\ML application\selected\fb apps on alt message 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29901"/>
          <a:stretch/>
        </p:blipFill>
        <p:spPr bwMode="auto">
          <a:xfrm>
            <a:off x="0" y="0"/>
            <a:ext cx="9144000" cy="678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1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1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609600"/>
            <a:ext cx="8991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latin typeface="Century Gothic" pitchFamily="34" charset="0"/>
              </a:rPr>
              <a:t>It’s </a:t>
            </a:r>
            <a:r>
              <a:rPr lang="en-US" sz="4400" dirty="0">
                <a:latin typeface="Century Gothic" pitchFamily="34" charset="0"/>
              </a:rPr>
              <a:t>no surprise that some of the biggest names in CRM are eagerly touting their new artificial intelligence expertise. Companies like </a:t>
            </a:r>
            <a:r>
              <a:rPr lang="en-US" sz="4400" b="1" dirty="0" err="1">
                <a:solidFill>
                  <a:srgbClr val="0070C0"/>
                </a:solidFill>
                <a:latin typeface="Century Gothic" pitchFamily="34" charset="0"/>
              </a:rPr>
              <a:t>Salesforce</a:t>
            </a:r>
            <a:r>
              <a:rPr lang="en-US" sz="4400" dirty="0">
                <a:latin typeface="Century Gothic" pitchFamily="34" charset="0"/>
              </a:rPr>
              <a:t>, </a:t>
            </a:r>
            <a:r>
              <a:rPr lang="en-US" sz="4400" b="1" dirty="0" err="1" smtClean="0">
                <a:solidFill>
                  <a:srgbClr val="C00000"/>
                </a:solidFill>
                <a:latin typeface="Century Gothic" pitchFamily="34" charset="0"/>
              </a:rPr>
              <a:t>SugarCRM</a:t>
            </a:r>
            <a:r>
              <a:rPr lang="en-US" sz="4400" dirty="0" smtClean="0">
                <a:latin typeface="Century Gothic" pitchFamily="34" charset="0"/>
              </a:rPr>
              <a:t>, </a:t>
            </a:r>
            <a:r>
              <a:rPr lang="en-US" sz="4400" b="1" dirty="0" err="1" smtClean="0">
                <a:solidFill>
                  <a:srgbClr val="C00000"/>
                </a:solidFill>
                <a:latin typeface="Century Gothic" pitchFamily="34" charset="0"/>
              </a:rPr>
              <a:t>Z</a:t>
            </a:r>
            <a:r>
              <a:rPr lang="en-US" sz="4400" b="1" dirty="0" err="1" smtClean="0">
                <a:solidFill>
                  <a:srgbClr val="00B050"/>
                </a:solidFill>
                <a:latin typeface="Century Gothic" pitchFamily="34" charset="0"/>
              </a:rPr>
              <a:t>o</a:t>
            </a:r>
            <a:r>
              <a:rPr lang="en-US" sz="4400" b="1" dirty="0" err="1" smtClean="0">
                <a:solidFill>
                  <a:srgbClr val="0070C0"/>
                </a:solidFill>
                <a:latin typeface="Century Gothic" pitchFamily="34" charset="0"/>
              </a:rPr>
              <a:t>h</a:t>
            </a:r>
            <a:r>
              <a:rPr lang="en-US" sz="4400" b="1" dirty="0" err="1" smtClean="0">
                <a:solidFill>
                  <a:srgbClr val="FFC000"/>
                </a:solidFill>
                <a:latin typeface="Century Gothic" pitchFamily="34" charset="0"/>
              </a:rPr>
              <a:t>o</a:t>
            </a:r>
            <a:r>
              <a:rPr lang="en-US" sz="4400" dirty="0" smtClean="0">
                <a:latin typeface="Century Gothic" pitchFamily="34" charset="0"/>
              </a:rPr>
              <a:t> </a:t>
            </a:r>
            <a:r>
              <a:rPr lang="en-US" sz="4400" dirty="0">
                <a:latin typeface="Century Gothic" pitchFamily="34" charset="0"/>
              </a:rPr>
              <a:t>and </a:t>
            </a:r>
            <a:r>
              <a:rPr lang="en-US" sz="4400" b="1" dirty="0" err="1" smtClean="0">
                <a:latin typeface="Century Gothic" pitchFamily="34" charset="0"/>
              </a:rPr>
              <a:t>MicroSoft</a:t>
            </a:r>
            <a:r>
              <a:rPr lang="en-US" sz="4400" dirty="0" smtClean="0">
                <a:latin typeface="Century Gothic" pitchFamily="34" charset="0"/>
              </a:rPr>
              <a:t> have </a:t>
            </a:r>
            <a:r>
              <a:rPr lang="en-US" sz="4400" dirty="0">
                <a:latin typeface="Century Gothic" pitchFamily="34" charset="0"/>
              </a:rPr>
              <a:t>all integrated some form of AI into their platforms over the last few years.</a:t>
            </a:r>
          </a:p>
        </p:txBody>
      </p:sp>
      <p:sp>
        <p:nvSpPr>
          <p:cNvPr id="3" name="TextShape 1"/>
          <p:cNvSpPr txBox="1"/>
          <p:nvPr/>
        </p:nvSpPr>
        <p:spPr>
          <a:xfrm>
            <a:off x="76200" y="152400"/>
            <a:ext cx="47244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Examples of CRM with AI &amp; ML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2400" y="609600"/>
            <a:ext cx="464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5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Machine Learning\TensorFlow\tensorflow_scik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904875"/>
            <a:ext cx="8316913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Machine Learning\img\New folder (2)\projections-1-1024x8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9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Machine Learning\IMAG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7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Machine Learning\TensorFlow\google_using_ml_in_many_ap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" y="1340046"/>
            <a:ext cx="9027500" cy="528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Shape 1"/>
          <p:cNvSpPr txBox="1"/>
          <p:nvPr/>
        </p:nvSpPr>
        <p:spPr>
          <a:xfrm>
            <a:off x="76200" y="152400"/>
            <a:ext cx="58674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Google using </a:t>
            </a:r>
            <a:r>
              <a:rPr lang="en-US" sz="2000" b="1" dirty="0" err="1" smtClean="0">
                <a:solidFill>
                  <a:srgbClr val="00B0F0"/>
                </a:solidFill>
                <a:latin typeface="Arial Black"/>
              </a:rPr>
              <a:t>TensorFlow</a:t>
            </a:r>
            <a:r>
              <a:rPr lang="en-US" sz="2000" b="1" dirty="0">
                <a:solidFill>
                  <a:srgbClr val="00B0F0"/>
                </a:solidFill>
                <a:latin typeface="Arial Black"/>
              </a:rPr>
              <a:t> </a:t>
            </a: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in their apps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2400" y="609600"/>
            <a:ext cx="563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76200" y="152400"/>
            <a:ext cx="63246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Google API to use Machine Learning models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2400" y="609600"/>
            <a:ext cx="6248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C:\Users\USER\Desktop\Machine Learning\TensorFlow\train your model or user\Google Using ML in 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362075"/>
            <a:ext cx="5715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76200" y="152400"/>
            <a:ext cx="4964527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Recommended way to get started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2400" y="609600"/>
            <a:ext cx="48883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Shape 1"/>
          <p:cNvSpPr txBox="1"/>
          <p:nvPr/>
        </p:nvSpPr>
        <p:spPr>
          <a:xfrm>
            <a:off x="914400" y="716580"/>
            <a:ext cx="28956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Tutorials and code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033048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tensorflow.org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10022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Udacity</a:t>
            </a:r>
            <a:r>
              <a:rPr lang="en-US" dirty="0" smtClean="0"/>
              <a:t> class </a:t>
            </a:r>
            <a:r>
              <a:rPr lang="en-US" u="sng" dirty="0" smtClean="0"/>
              <a:t>goo.gl/</a:t>
            </a:r>
            <a:r>
              <a:rPr lang="en-US" u="sng" dirty="0" err="1" smtClean="0"/>
              <a:t>iHssII</a:t>
            </a:r>
            <a:endParaRPr lang="en-US" u="sng" dirty="0"/>
          </a:p>
        </p:txBody>
      </p:sp>
      <p:sp>
        <p:nvSpPr>
          <p:cNvPr id="9" name="TextShape 1"/>
          <p:cNvSpPr txBox="1"/>
          <p:nvPr/>
        </p:nvSpPr>
        <p:spPr>
          <a:xfrm>
            <a:off x="4495800" y="731220"/>
            <a:ext cx="46482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B0F0"/>
                </a:solidFill>
                <a:latin typeface="Arial Black"/>
              </a:rPr>
              <a:t>Deep Learning with </a:t>
            </a:r>
            <a:r>
              <a:rPr lang="en-US" sz="2000" dirty="0" err="1" smtClean="0">
                <a:solidFill>
                  <a:srgbClr val="00B0F0"/>
                </a:solidFill>
                <a:latin typeface="Arial Black"/>
              </a:rPr>
              <a:t>TensorFlow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1688068"/>
            <a:ext cx="334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g.co/</a:t>
            </a:r>
            <a:r>
              <a:rPr lang="en-US" u="sng" dirty="0" err="1" smtClean="0"/>
              <a:t>machinelearningcrashcourse</a:t>
            </a:r>
            <a:endParaRPr lang="en-US" u="sng" dirty="0"/>
          </a:p>
        </p:txBody>
      </p:sp>
      <p:sp>
        <p:nvSpPr>
          <p:cNvPr id="11" name="TextShape 1"/>
          <p:cNvSpPr txBox="1"/>
          <p:nvPr/>
        </p:nvSpPr>
        <p:spPr>
          <a:xfrm>
            <a:off x="4495800" y="1417020"/>
            <a:ext cx="46482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B0F0"/>
                </a:solidFill>
                <a:latin typeface="Arial Black"/>
              </a:rPr>
              <a:t>Machine Learning Crash Course</a:t>
            </a:r>
            <a:endParaRPr sz="20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Users\USER\Desktop\cola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54" y="2061810"/>
            <a:ext cx="8206546" cy="479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Shape 1"/>
          <p:cNvSpPr txBox="1"/>
          <p:nvPr/>
        </p:nvSpPr>
        <p:spPr>
          <a:xfrm rot="16200000">
            <a:off x="-2202474" y="4198326"/>
            <a:ext cx="4785947" cy="533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 smtClean="0">
                <a:solidFill>
                  <a:srgbClr val="FFC000"/>
                </a:solidFill>
                <a:latin typeface="Arial Black"/>
              </a:rPr>
              <a:t>Google </a:t>
            </a:r>
            <a:r>
              <a:rPr lang="en-US" sz="4800" dirty="0" err="1" smtClean="0">
                <a:solidFill>
                  <a:srgbClr val="FFC000"/>
                </a:solidFill>
                <a:latin typeface="Arial Black"/>
              </a:rPr>
              <a:t>Colab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120" y="1688068"/>
            <a:ext cx="174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cs231n.github.io</a:t>
            </a:r>
            <a:endParaRPr lang="en-US" u="sng" dirty="0"/>
          </a:p>
        </p:txBody>
      </p:sp>
      <p:sp>
        <p:nvSpPr>
          <p:cNvPr id="14" name="TextShape 1"/>
          <p:cNvSpPr txBox="1"/>
          <p:nvPr/>
        </p:nvSpPr>
        <p:spPr>
          <a:xfrm>
            <a:off x="914400" y="1417020"/>
            <a:ext cx="30480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err="1" smtClean="0">
                <a:solidFill>
                  <a:srgbClr val="00B0F0"/>
                </a:solidFill>
                <a:latin typeface="Arial Black"/>
              </a:rPr>
              <a:t>Standford’s</a:t>
            </a:r>
            <a:r>
              <a:rPr lang="en-US" sz="2000" dirty="0" smtClean="0">
                <a:solidFill>
                  <a:srgbClr val="00B0F0"/>
                </a:solidFill>
                <a:latin typeface="Arial Black"/>
              </a:rPr>
              <a:t> CS231n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572400" y="4218800"/>
            <a:ext cx="475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Code is online: </a:t>
            </a:r>
            <a:r>
              <a:rPr lang="en-US" dirty="0" err="1" smtClean="0"/>
              <a:t>github</a:t>
            </a:r>
            <a:r>
              <a:rPr lang="en-US" dirty="0" smtClean="0"/>
              <a:t>/</a:t>
            </a:r>
            <a:r>
              <a:rPr lang="en-US" dirty="0" err="1" smtClean="0"/>
              <a:t>tensorflow</a:t>
            </a:r>
            <a:r>
              <a:rPr lang="en-US" dirty="0" smtClean="0"/>
              <a:t>/workshops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1" y="152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It is very hard to write programs that solve problems like: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4671"/>
            <a:ext cx="9144000" cy="1993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71600"/>
            <a:ext cx="3191256" cy="2971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66800" y="4507468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itchFamily="34" charset="0"/>
              </a:rPr>
              <a:t>r</a:t>
            </a:r>
            <a:r>
              <a:rPr lang="en-US" dirty="0" smtClean="0">
                <a:latin typeface="Century Gothic" pitchFamily="34" charset="0"/>
              </a:rPr>
              <a:t>ecognizing </a:t>
            </a:r>
            <a:r>
              <a:rPr lang="en-US" dirty="0">
                <a:latin typeface="Century Gothic" pitchFamily="34" charset="0"/>
              </a:rPr>
              <a:t>a </a:t>
            </a:r>
            <a:r>
              <a:rPr lang="en-US" dirty="0" smtClean="0">
                <a:latin typeface="Century Gothic" pitchFamily="34" charset="0"/>
              </a:rPr>
              <a:t>face, Then </a:t>
            </a:r>
            <a:r>
              <a:rPr lang="en-US" dirty="0">
                <a:latin typeface="Century Gothic" pitchFamily="34" charset="0"/>
              </a:rPr>
              <a:t>Machine Learning comes into picture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99837" y="1611868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Dog or Cat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0714" y="76200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Apple or Orange</a:t>
            </a:r>
            <a:endParaRPr lang="en-US" dirty="0">
              <a:latin typeface="Century Gothic" pitchFamily="34" charset="0"/>
            </a:endParaRPr>
          </a:p>
        </p:txBody>
      </p:sp>
      <p:pic>
        <p:nvPicPr>
          <p:cNvPr id="16" name="Picture 2" descr="C:\Users\USER\Desktop\Machine Learning\img\z35vm2ds-1409634662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8" y="2745905"/>
            <a:ext cx="3477562" cy="160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USER\Desktop\Machine Learning\img\gettyimages-88200884-1024x102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06800"/>
            <a:ext cx="2664762" cy="16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USER\Desktop\Machine Learning\img\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914400"/>
            <a:ext cx="214312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1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381000" y="1524000"/>
            <a:ext cx="8458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2044" y="1113472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111347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Creativity or Strategy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646872"/>
            <a:ext cx="2003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Repetitive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Tele-sales</a:t>
            </a:r>
          </a:p>
          <a:p>
            <a:pPr algn="ctr"/>
            <a:r>
              <a:rPr lang="en-US" dirty="0" smtClean="0"/>
              <a:t>Dishwasher</a:t>
            </a:r>
          </a:p>
          <a:p>
            <a:pPr algn="ctr"/>
            <a:r>
              <a:rPr lang="en-US" dirty="0" smtClean="0"/>
              <a:t>Customer Support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0844" y="1617344"/>
            <a:ext cx="2003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Routine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Hematologist</a:t>
            </a:r>
          </a:p>
          <a:p>
            <a:pPr algn="ctr"/>
            <a:r>
              <a:rPr lang="en-US" dirty="0"/>
              <a:t>Security Guards</a:t>
            </a:r>
            <a:endParaRPr lang="en-US" dirty="0" smtClean="0"/>
          </a:p>
          <a:p>
            <a:pPr algn="ctr"/>
            <a:r>
              <a:rPr lang="en-US" dirty="0" smtClean="0"/>
              <a:t>Car/Truck driver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5844" y="1617344"/>
            <a:ext cx="2003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Optimizing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/>
              <a:t>Reporter</a:t>
            </a:r>
          </a:p>
          <a:p>
            <a:pPr algn="ctr"/>
            <a:r>
              <a:rPr lang="en-US" dirty="0" smtClean="0"/>
              <a:t>Radiologist</a:t>
            </a:r>
          </a:p>
          <a:p>
            <a:pPr algn="ctr"/>
            <a:r>
              <a:rPr lang="en-US" dirty="0" smtClean="0"/>
              <a:t>Research Analyst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20844" y="1617344"/>
            <a:ext cx="162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Complex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CEO</a:t>
            </a:r>
          </a:p>
          <a:p>
            <a:pPr algn="ctr"/>
            <a:r>
              <a:rPr lang="en-US" dirty="0"/>
              <a:t>Economist</a:t>
            </a:r>
            <a:endParaRPr lang="en-US" dirty="0" smtClean="0"/>
          </a:p>
          <a:p>
            <a:pPr algn="ctr"/>
            <a:r>
              <a:rPr lang="en-US" dirty="0" smtClean="0"/>
              <a:t>ML &amp; AI Expert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21044" y="1617344"/>
            <a:ext cx="1394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Creative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Artist</a:t>
            </a:r>
          </a:p>
          <a:p>
            <a:pPr algn="ctr"/>
            <a:r>
              <a:rPr lang="en-US" dirty="0" smtClean="0"/>
              <a:t>Scientist</a:t>
            </a:r>
            <a:endParaRPr lang="en-US" dirty="0"/>
          </a:p>
          <a:p>
            <a:pPr algn="ctr"/>
            <a:r>
              <a:rPr lang="en-US" dirty="0" smtClean="0"/>
              <a:t>Columnist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4368463"/>
            <a:ext cx="200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Repetitive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10844" y="4338935"/>
            <a:ext cx="200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Routine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20844" y="4338935"/>
            <a:ext cx="162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Complex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/>
              <a:t>CEO</a:t>
            </a:r>
          </a:p>
          <a:p>
            <a:pPr algn="ctr"/>
            <a:r>
              <a:rPr lang="en-US" dirty="0"/>
              <a:t>Economist</a:t>
            </a:r>
          </a:p>
          <a:p>
            <a:pPr algn="ctr"/>
            <a:r>
              <a:rPr lang="en-US" dirty="0"/>
              <a:t>ML &amp; AI Expert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21044" y="4338935"/>
            <a:ext cx="1394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Creative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/>
              <a:t>Artist</a:t>
            </a:r>
          </a:p>
          <a:p>
            <a:pPr algn="ctr"/>
            <a:r>
              <a:rPr lang="en-US" dirty="0"/>
              <a:t>Scientist</a:t>
            </a:r>
          </a:p>
          <a:p>
            <a:pPr algn="ctr"/>
            <a:r>
              <a:rPr lang="en-US" dirty="0"/>
              <a:t>Columnist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5844" y="4338935"/>
            <a:ext cx="200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Optimizing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1000" y="4262735"/>
            <a:ext cx="8458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2044" y="3805535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81800" y="380553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Creativity or Strategy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57200" y="4901863"/>
            <a:ext cx="15240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AI </a:t>
            </a:r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2362200" y="4872335"/>
            <a:ext cx="15240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AI </a:t>
            </a:r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4267200" y="4872335"/>
            <a:ext cx="15240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AI 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71407" y="6024265"/>
            <a:ext cx="108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 Years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97115" y="6019800"/>
            <a:ext cx="123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10 Years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0" y="6019800"/>
            <a:ext cx="123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15 Years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8400" y="6019800"/>
            <a:ext cx="80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SAFE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24800" y="6019800"/>
            <a:ext cx="80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SAFE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8" name="TextShape 1"/>
          <p:cNvSpPr txBox="1"/>
          <p:nvPr/>
        </p:nvSpPr>
        <p:spPr>
          <a:xfrm>
            <a:off x="76200" y="152400"/>
            <a:ext cx="5181600" cy="457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Which jobs will be replaced by AI?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2400" y="609600"/>
            <a:ext cx="5105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2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76200" y="152400"/>
            <a:ext cx="5867400" cy="3355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Why the people are worried about AI?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2400" y="609600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79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76200" y="152400"/>
            <a:ext cx="2438400" cy="457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Conclusion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400" y="6096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Shape 2"/>
          <p:cNvSpPr txBox="1"/>
          <p:nvPr/>
        </p:nvSpPr>
        <p:spPr>
          <a:xfrm>
            <a:off x="762000" y="737662"/>
            <a:ext cx="8381993" cy="58917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AI is the new electricity… Just as 100 years ago electricity transformed industry after industry, AI will now do the same.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Artificial </a:t>
            </a:r>
            <a:r>
              <a:rPr lang="en-US" sz="2800" dirty="0"/>
              <a:t>intelligence (AI) and machine learning (ML) are coming of </a:t>
            </a:r>
            <a:r>
              <a:rPr lang="en-US" sz="2800" dirty="0" smtClean="0"/>
              <a:t>age,</a:t>
            </a:r>
            <a:r>
              <a:rPr lang="en-US" sz="2800" dirty="0"/>
              <a:t> We are changing that to accelerate the industrialization of enterprise ML and AI.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entury Gothic"/>
              </a:rPr>
              <a:t>Moreover, We have to ready with ML control system in advanced, so that the machine era will go up.</a:t>
            </a:r>
          </a:p>
        </p:txBody>
      </p:sp>
    </p:spTree>
    <p:extLst>
      <p:ext uri="{BB962C8B-B14F-4D97-AF65-F5344CB8AC3E}">
        <p14:creationId xmlns:p14="http://schemas.microsoft.com/office/powerpoint/2010/main" val="34339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651093"/>
            <a:ext cx="84581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https://cloud.google.com/products/ai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www.edureka.co/blog/what-is-machine-learning/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 smtClean="0">
                <a:hlinkClick r:id="rId4"/>
              </a:rPr>
              <a:t>dzone.com/articles/future-of-machine-learning-why-learn-machine-learn</a:t>
            </a:r>
            <a:endParaRPr lang="en-US" u="sng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skymind.ai/wiki/machine-learning-algorithms/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6"/>
              </a:rPr>
              <a:t>https://www.crmswitch.com/crm-features/crm-artificial-intelligence</a:t>
            </a:r>
            <a:r>
              <a:rPr lang="en-US" dirty="0" smtClean="0">
                <a:hlinkClick r:id="rId6"/>
              </a:rPr>
              <a:t>/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7"/>
              </a:rPr>
              <a:t>https://demos.algorithmia.com/colorize-photos/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8"/>
              </a:rPr>
              <a:t>https://www.independent.co.uk/life-style/gadgets-and-tech/news/elon-musk-artificial-intelligence-openai-neuralink-ai-warning-a8074821.html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9"/>
              </a:rPr>
              <a:t>https://www.theguardian.com/technology/2016/jun/12/nick-bostrom-artificial-intelligence-machine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10"/>
              </a:rPr>
              <a:t>https://environmentaljusticetv.wordpress.com/2014/12/02/bbc-news-stephen-hawking-warns-artificial-intelligence-could-end-mankind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11"/>
              </a:rPr>
              <a:t>https://steemit.com/steemit/@</a:t>
            </a:r>
            <a:r>
              <a:rPr lang="en-US" dirty="0" smtClean="0">
                <a:hlinkClick r:id="rId11"/>
              </a:rPr>
              <a:t>davidyakobovitch/where-is-data-science-trending-in-2018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12"/>
              </a:rPr>
              <a:t>https:// </a:t>
            </a:r>
            <a:r>
              <a:rPr lang="en-US" u="sng" dirty="0" smtClean="0">
                <a:solidFill>
                  <a:srgbClr val="0070C0"/>
                </a:solidFill>
              </a:rPr>
              <a:t>playground.tensorflow.org/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hlinkClick r:id="rId12"/>
              </a:rPr>
              <a:t>https://cloud.google.com/vision/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hlinkClick r:id="rId13"/>
              </a:rPr>
              <a:t>https</a:t>
            </a:r>
            <a:r>
              <a:rPr lang="en-US" dirty="0">
                <a:hlinkClick r:id="rId13"/>
              </a:rPr>
              <a:t>://</a:t>
            </a:r>
            <a:r>
              <a:rPr lang="en-US" dirty="0" smtClean="0">
                <a:hlinkClick r:id="rId13"/>
              </a:rPr>
              <a:t>cloud.google.com/speech-to-text/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hlinkClick r:id="rId14"/>
              </a:rPr>
              <a:t>https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cloud.google.com/translate/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hlinkClick r:id="rId15"/>
              </a:rPr>
              <a:t>https</a:t>
            </a:r>
            <a:r>
              <a:rPr lang="en-US" dirty="0">
                <a:hlinkClick r:id="rId15"/>
              </a:rPr>
              <a:t>://</a:t>
            </a:r>
            <a:r>
              <a:rPr lang="en-US" dirty="0" smtClean="0">
                <a:hlinkClick r:id="rId15"/>
              </a:rPr>
              <a:t>cloud.google.com/natural-language/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hlinkClick r:id="rId16"/>
              </a:rPr>
              <a:t>https</a:t>
            </a:r>
            <a:r>
              <a:rPr lang="en-US" dirty="0">
                <a:hlinkClick r:id="rId16"/>
              </a:rPr>
              <a:t>://</a:t>
            </a:r>
            <a:r>
              <a:rPr lang="en-US" dirty="0" smtClean="0">
                <a:hlinkClick r:id="rId16"/>
              </a:rPr>
              <a:t>cloud.google.com/video-intelligence/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hlinkClick r:id="rId17"/>
              </a:rPr>
              <a:t>https://blogs.microsoft.com/blog/2018/09/18/announcing-new-ai-and-mixed-reality-business-applications-for-microsoft-dynamics</a:t>
            </a:r>
            <a:r>
              <a:rPr lang="en-US" dirty="0" smtClean="0">
                <a:hlinkClick r:id="rId17"/>
              </a:rPr>
              <a:t>/</a:t>
            </a:r>
            <a:endParaRPr lang="en-US" dirty="0" smtClean="0"/>
          </a:p>
        </p:txBody>
      </p:sp>
      <p:sp>
        <p:nvSpPr>
          <p:cNvPr id="5" name="TextShape 1"/>
          <p:cNvSpPr txBox="1"/>
          <p:nvPr/>
        </p:nvSpPr>
        <p:spPr>
          <a:xfrm>
            <a:off x="76200" y="152400"/>
            <a:ext cx="4343400" cy="457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Reference Material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400" y="609600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62600" y="46482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Denisys</a:t>
            </a:r>
            <a:r>
              <a:rPr lang="en-US" dirty="0">
                <a:solidFill>
                  <a:schemeClr val="bg1"/>
                </a:solidFill>
              </a:rPr>
              <a:t> Technology, Joseph Mathew Exposed, What's new in Maple CRM at Seminar in Bangalore.</a:t>
            </a:r>
          </a:p>
        </p:txBody>
      </p:sp>
    </p:spTree>
    <p:extLst>
      <p:ext uri="{BB962C8B-B14F-4D97-AF65-F5344CB8AC3E}">
        <p14:creationId xmlns:p14="http://schemas.microsoft.com/office/powerpoint/2010/main" val="231606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0450" r="1217" b="30090"/>
          <a:stretch/>
        </p:blipFill>
        <p:spPr>
          <a:xfrm>
            <a:off x="111210" y="2170670"/>
            <a:ext cx="8921579" cy="2706130"/>
          </a:xfrm>
          <a:prstGeom prst="rect">
            <a:avLst/>
          </a:prstGeom>
        </p:spPr>
      </p:pic>
      <p:pic>
        <p:nvPicPr>
          <p:cNvPr id="1026" name="Picture 2" descr="C:\Users\USER\Downloads\attachments\AASHISH_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2" r="13513"/>
          <a:stretch/>
        </p:blipFill>
        <p:spPr bwMode="auto">
          <a:xfrm>
            <a:off x="222422" y="228600"/>
            <a:ext cx="1099751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685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Maple CRM Developer</a:t>
            </a:r>
          </a:p>
        </p:txBody>
      </p:sp>
      <p:sp>
        <p:nvSpPr>
          <p:cNvPr id="5" name="TextShape 1"/>
          <p:cNvSpPr txBox="1"/>
          <p:nvPr/>
        </p:nvSpPr>
        <p:spPr>
          <a:xfrm>
            <a:off x="1485900" y="228600"/>
            <a:ext cx="2400300" cy="457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err="1" smtClean="0">
                <a:solidFill>
                  <a:srgbClr val="00B0F0"/>
                </a:solidFill>
                <a:latin typeface="Arial Black"/>
              </a:rPr>
              <a:t>Aashish</a:t>
            </a: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 Kumar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62100" y="609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7" name="Picture 3" descr="C:\Users\USER\AppData\Local\Microsoft\Windows\Temporary Internet Files\Content.IE5\MGLS7C1D\newsletter-icon3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33663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AppData\Local\Microsoft\Windows\Temporary Internet Files\Content.IE5\DV5H2JEI\instagram_silhouette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435958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52600" y="103304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aashishraj97@gmail.com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2600" y="13832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B0F0"/>
                </a:solidFill>
              </a:rPr>
              <a:t>@aashishraj97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2600" y="5663625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0070C0"/>
                </a:solidFill>
              </a:rPr>
              <a:t>g</a:t>
            </a:r>
            <a:r>
              <a:rPr lang="en-US" sz="4000" u="sng" dirty="0" smtClean="0">
                <a:solidFill>
                  <a:srgbClr val="0070C0"/>
                </a:solidFill>
              </a:rPr>
              <a:t>oo.gl/jrd7AR</a:t>
            </a:r>
          </a:p>
        </p:txBody>
      </p:sp>
      <p:sp>
        <p:nvSpPr>
          <p:cNvPr id="22" name="TextShape 1"/>
          <p:cNvSpPr txBox="1"/>
          <p:nvPr/>
        </p:nvSpPr>
        <p:spPr>
          <a:xfrm>
            <a:off x="5486400" y="5193268"/>
            <a:ext cx="3429000" cy="457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Slides, </a:t>
            </a:r>
            <a:r>
              <a:rPr lang="en-US" sz="2000" b="1" dirty="0">
                <a:solidFill>
                  <a:srgbClr val="00B0F0"/>
                </a:solidFill>
                <a:latin typeface="Arial Black"/>
              </a:rPr>
              <a:t>Videos</a:t>
            </a: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 &amp; Code :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562600" y="5650468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667000" y="1447800"/>
            <a:ext cx="3581400" cy="13716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Programming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914400" y="1676400"/>
            <a:ext cx="1752600" cy="1524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914400" y="2438400"/>
            <a:ext cx="1752600" cy="1524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248400" y="2057400"/>
            <a:ext cx="1752600" cy="1524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80237" y="129540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Rules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0237" y="2052935"/>
            <a:ext cx="7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Data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6698" y="1676400"/>
            <a:ext cx="13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Answers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4267200"/>
            <a:ext cx="3581400" cy="13716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Machine Learning</a:t>
            </a:r>
            <a:endParaRPr lang="en-US" sz="2800" dirty="0"/>
          </a:p>
        </p:txBody>
      </p:sp>
      <p:sp>
        <p:nvSpPr>
          <p:cNvPr id="12" name="Right Arrow 11"/>
          <p:cNvSpPr/>
          <p:nvPr/>
        </p:nvSpPr>
        <p:spPr>
          <a:xfrm>
            <a:off x="914400" y="4495800"/>
            <a:ext cx="1752600" cy="1524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914400" y="5257800"/>
            <a:ext cx="1752600" cy="1524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248400" y="4876800"/>
            <a:ext cx="1752600" cy="1524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3583" y="4114800"/>
            <a:ext cx="126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Answers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0237" y="4872335"/>
            <a:ext cx="7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Data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06698" y="4495800"/>
            <a:ext cx="13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Rules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3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0" t="26975" r="35571" b="6392"/>
          <a:stretch/>
        </p:blipFill>
        <p:spPr>
          <a:xfrm>
            <a:off x="0" y="3796905"/>
            <a:ext cx="1219200" cy="306109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66800" y="1143000"/>
            <a:ext cx="0" cy="31242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122" name="Picture 2" descr="C:\Users\USER\Desktop\Machine Learning\img\Screenshot_2019-01-12-19-51-35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71" y="3429001"/>
            <a:ext cx="280482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Shape 2"/>
          <p:cNvSpPr txBox="1"/>
          <p:nvPr/>
        </p:nvSpPr>
        <p:spPr>
          <a:xfrm>
            <a:off x="1142993" y="737662"/>
            <a:ext cx="8001000" cy="29961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rgbClr val="404040"/>
                </a:solidFill>
                <a:latin typeface="Century Gothic"/>
              </a:rPr>
              <a:t>Machine learning is </a:t>
            </a:r>
          </a:p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rgbClr val="404040"/>
                </a:solidFill>
                <a:latin typeface="Century Gothic"/>
              </a:rPr>
              <a:t>learning from </a:t>
            </a:r>
            <a:r>
              <a:rPr lang="en-US" sz="5400" dirty="0" smtClean="0">
                <a:solidFill>
                  <a:srgbClr val="0070C0"/>
                </a:solidFill>
                <a:latin typeface="Century Gothic"/>
              </a:rPr>
              <a:t>examples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rgbClr val="404040"/>
                </a:solidFill>
                <a:latin typeface="Century Gothic"/>
              </a:rPr>
              <a:t>a</a:t>
            </a:r>
            <a:r>
              <a:rPr lang="en-US" sz="5400" dirty="0" smtClean="0">
                <a:solidFill>
                  <a:srgbClr val="404040"/>
                </a:solidFill>
                <a:latin typeface="Century Gothic"/>
              </a:rPr>
              <a:t>nd </a:t>
            </a:r>
            <a:r>
              <a:rPr lang="en-US" sz="5400" dirty="0" smtClean="0">
                <a:solidFill>
                  <a:srgbClr val="0070C0"/>
                </a:solidFill>
                <a:latin typeface="Century Gothic"/>
              </a:rPr>
              <a:t>experience</a:t>
            </a:r>
          </a:p>
        </p:txBody>
      </p:sp>
      <p:sp>
        <p:nvSpPr>
          <p:cNvPr id="7" name="TextShape 1"/>
          <p:cNvSpPr txBox="1"/>
          <p:nvPr/>
        </p:nvSpPr>
        <p:spPr>
          <a:xfrm>
            <a:off x="152400" y="167040"/>
            <a:ext cx="5067293" cy="5187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What  is Machine Learning?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" y="609600"/>
            <a:ext cx="4038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8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52400" y="4343400"/>
            <a:ext cx="8839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entury Gothic" pitchFamily="34" charset="0"/>
              </a:rPr>
              <a:t>T</a:t>
            </a:r>
            <a:r>
              <a:rPr lang="en-US" sz="2800" dirty="0" smtClean="0">
                <a:latin typeface="Century Gothic" pitchFamily="34" charset="0"/>
              </a:rPr>
              <a:t>he </a:t>
            </a:r>
            <a:r>
              <a:rPr lang="en-US" sz="2800" dirty="0">
                <a:latin typeface="Century Gothic" pitchFamily="34" charset="0"/>
              </a:rPr>
              <a:t>era of machines and robots have just begun. You can consider it in a way that currently we are living in the primitive age of machines, while the future of machine is </a:t>
            </a:r>
            <a:r>
              <a:rPr lang="en-US" sz="2800" dirty="0" smtClean="0">
                <a:latin typeface="Century Gothic" pitchFamily="34" charset="0"/>
              </a:rPr>
              <a:t>enormous(huge) </a:t>
            </a:r>
            <a:r>
              <a:rPr lang="en-US" sz="2800" dirty="0">
                <a:latin typeface="Century Gothic" pitchFamily="34" charset="0"/>
              </a:rPr>
              <a:t>and is beyond our scope of imagination.</a:t>
            </a:r>
          </a:p>
        </p:txBody>
      </p:sp>
      <p:pic>
        <p:nvPicPr>
          <p:cNvPr id="1026" name="Picture 2" descr="C:\Users\USER\Desktop\Machine Learning\img\New folder (2)\Evolution-of-Robots-1.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" y="1219200"/>
            <a:ext cx="8819642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Shape 1"/>
          <p:cNvSpPr txBox="1"/>
          <p:nvPr/>
        </p:nvSpPr>
        <p:spPr>
          <a:xfrm>
            <a:off x="228600" y="167040"/>
            <a:ext cx="5638800" cy="5187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Evolution &amp; Future of Machines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4800" y="609600"/>
            <a:ext cx="457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6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228600" y="167040"/>
            <a:ext cx="6400800" cy="5187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Biggest Confusion: AI </a:t>
            </a:r>
            <a:r>
              <a:rPr lang="en-US" sz="2000" b="1" dirty="0" err="1" smtClean="0">
                <a:solidFill>
                  <a:srgbClr val="00B0F0"/>
                </a:solidFill>
                <a:latin typeface="Arial Black"/>
              </a:rPr>
              <a:t>vs</a:t>
            </a: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 ML </a:t>
            </a:r>
            <a:r>
              <a:rPr lang="en-US" sz="2000" b="1" dirty="0" err="1" smtClean="0">
                <a:solidFill>
                  <a:srgbClr val="00B0F0"/>
                </a:solidFill>
                <a:latin typeface="Arial Black"/>
              </a:rPr>
              <a:t>vs</a:t>
            </a: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 DL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0" y="1219200"/>
            <a:ext cx="5791200" cy="54102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09800" y="2715399"/>
            <a:ext cx="4419600" cy="3914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6246" y="1515070"/>
            <a:ext cx="4961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Artificial Intelligence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 pitchFamily="34" charset="0"/>
              </a:rPr>
              <a:t>Programs with the ability to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 pitchFamily="34" charset="0"/>
              </a:rPr>
              <a:t>learn and response like humans </a:t>
            </a:r>
            <a:endParaRPr lang="en-US" sz="2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3705" y="2895600"/>
            <a:ext cx="34067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itchFamily="34" charset="0"/>
              </a:rPr>
              <a:t>Machine Learning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Algorithms with the ability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to learn without being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Explicitly programmed</a:t>
            </a:r>
            <a:endParaRPr lang="en-US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819400" y="4191000"/>
            <a:ext cx="3352799" cy="243840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95601" y="4267200"/>
            <a:ext cx="31617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Deep Learning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Collection of neural </a:t>
            </a:r>
            <a:r>
              <a:rPr lang="en-US" sz="2000" dirty="0" smtClean="0">
                <a:solidFill>
                  <a:schemeClr val="bg1"/>
                </a:solidFill>
              </a:rPr>
              <a:t>networks &amp; </a:t>
            </a:r>
            <a:r>
              <a:rPr lang="en-US" sz="2000" dirty="0">
                <a:solidFill>
                  <a:schemeClr val="bg1"/>
                </a:solidFill>
              </a:rPr>
              <a:t>simple trainable mathematical units, organized in layers, that work together to solve complicated </a:t>
            </a:r>
            <a:r>
              <a:rPr lang="en-US" sz="2000" dirty="0" smtClean="0">
                <a:solidFill>
                  <a:schemeClr val="bg1"/>
                </a:solidFill>
              </a:rPr>
              <a:t>tasks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4800" y="609600"/>
            <a:ext cx="502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8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49" y="838200"/>
            <a:ext cx="7425851" cy="6019800"/>
          </a:xfrm>
          <a:prstGeom prst="rect">
            <a:avLst/>
          </a:prstGeom>
        </p:spPr>
      </p:pic>
      <p:sp>
        <p:nvSpPr>
          <p:cNvPr id="6" name="TextShape 1"/>
          <p:cNvSpPr txBox="1"/>
          <p:nvPr/>
        </p:nvSpPr>
        <p:spPr>
          <a:xfrm>
            <a:off x="76200" y="167040"/>
            <a:ext cx="8915400" cy="6711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B0F0"/>
                </a:solidFill>
                <a:latin typeface="Arial Black"/>
              </a:rPr>
              <a:t>How does Machine Learning Work?</a:t>
            </a:r>
            <a:endParaRPr sz="2000" dirty="0">
              <a:solidFill>
                <a:srgbClr val="00B0F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2400" y="609600"/>
            <a:ext cx="502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9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832</Words>
  <Application>Microsoft Office PowerPoint</Application>
  <PresentationFormat>On-screen Show (4:3)</PresentationFormat>
  <Paragraphs>220</Paragraphs>
  <Slides>44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354</cp:revision>
  <dcterms:created xsi:type="dcterms:W3CDTF">2018-12-24T13:32:37Z</dcterms:created>
  <dcterms:modified xsi:type="dcterms:W3CDTF">2019-03-03T17:05:47Z</dcterms:modified>
</cp:coreProperties>
</file>